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458D55-8E3A-4F0C-AF4A-32690A43B979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80A4DCD-2780-4ABD-91ED-F72B9457BC16}">
      <dgm:prSet phldrT="[Text]" custT="1"/>
      <dgm:spPr/>
      <dgm:t>
        <a:bodyPr/>
        <a:lstStyle/>
        <a:p>
          <a:pPr algn="ctr"/>
          <a:r>
            <a:rPr lang="en-US" sz="2400" dirty="0" smtClean="0">
              <a:latin typeface="Jameel Noori Nastaleeq" panose="02000503000000020004" pitchFamily="2" charset="-78"/>
              <a:cs typeface="Jameel Noori Nastaleeq" panose="02000503000000020004" pitchFamily="2" charset="-78"/>
            </a:rPr>
            <a:t>The Preaching</a:t>
          </a:r>
          <a:endParaRPr lang="en-US" sz="2400" dirty="0">
            <a:latin typeface="Jameel Noori Nastaleeq" panose="02000503000000020004" pitchFamily="2" charset="-78"/>
            <a:cs typeface="Jameel Noori Nastaleeq" panose="02000503000000020004" pitchFamily="2" charset="-78"/>
          </a:endParaRPr>
        </a:p>
      </dgm:t>
    </dgm:pt>
    <dgm:pt modelId="{968E6E2C-82A9-4F48-8A4C-93DE0D97DC60}" type="parTrans" cxnId="{F3A201EC-4332-46D0-9C8B-F875075ACD9F}">
      <dgm:prSet/>
      <dgm:spPr/>
      <dgm:t>
        <a:bodyPr/>
        <a:lstStyle/>
        <a:p>
          <a:endParaRPr lang="en-US"/>
        </a:p>
      </dgm:t>
    </dgm:pt>
    <dgm:pt modelId="{FA15D6FD-400E-4E8A-B20E-8A8B09BD9EA2}" type="sibTrans" cxnId="{F3A201EC-4332-46D0-9C8B-F875075ACD9F}">
      <dgm:prSet/>
      <dgm:spPr/>
      <dgm:t>
        <a:bodyPr/>
        <a:lstStyle/>
        <a:p>
          <a:endParaRPr lang="en-US"/>
        </a:p>
      </dgm:t>
    </dgm:pt>
    <dgm:pt modelId="{A86A4F2B-2FB7-4CE3-B1C7-12B4E87E4B07}">
      <dgm:prSet phldrT="[Text]" custT="1"/>
      <dgm:spPr/>
      <dgm:t>
        <a:bodyPr/>
        <a:lstStyle/>
        <a:p>
          <a:pPr algn="ctr"/>
          <a:r>
            <a:rPr lang="en-US" sz="2400" dirty="0" smtClean="0">
              <a:latin typeface="Jameel Noori Nastaleeq" panose="02000503000000020004" pitchFamily="2" charset="-78"/>
              <a:cs typeface="Jameel Noori Nastaleeq" panose="02000503000000020004" pitchFamily="2" charset="-78"/>
            </a:rPr>
            <a:t>To Non-Muslims</a:t>
          </a:r>
          <a:endParaRPr lang="en-US" sz="2400" dirty="0">
            <a:latin typeface="Jameel Noori Nastaleeq" panose="02000503000000020004" pitchFamily="2" charset="-78"/>
            <a:cs typeface="Jameel Noori Nastaleeq" panose="02000503000000020004" pitchFamily="2" charset="-78"/>
          </a:endParaRPr>
        </a:p>
      </dgm:t>
    </dgm:pt>
    <dgm:pt modelId="{DAA30D62-CC23-489C-9C97-CE4C9E2C5E7C}" type="parTrans" cxnId="{A9AEACE4-D9A8-4F7A-8DFC-B16BC38277C1}">
      <dgm:prSet/>
      <dgm:spPr/>
      <dgm:t>
        <a:bodyPr/>
        <a:lstStyle/>
        <a:p>
          <a:pPr algn="ctr"/>
          <a:endParaRPr lang="en-US" sz="2400">
            <a:latin typeface="Jameel Noori Nastaleeq" panose="02000503000000020004" pitchFamily="2" charset="-78"/>
            <a:cs typeface="Jameel Noori Nastaleeq" panose="02000503000000020004" pitchFamily="2" charset="-78"/>
          </a:endParaRPr>
        </a:p>
      </dgm:t>
    </dgm:pt>
    <dgm:pt modelId="{62E1046F-6264-4919-9EAA-0F5E4C7CE192}" type="sibTrans" cxnId="{A9AEACE4-D9A8-4F7A-8DFC-B16BC38277C1}">
      <dgm:prSet/>
      <dgm:spPr/>
      <dgm:t>
        <a:bodyPr/>
        <a:lstStyle/>
        <a:p>
          <a:endParaRPr lang="en-US"/>
        </a:p>
      </dgm:t>
    </dgm:pt>
    <dgm:pt modelId="{A118315E-4882-424D-9946-63087F30600D}">
      <dgm:prSet phldrT="[Text]" custT="1"/>
      <dgm:spPr/>
      <dgm:t>
        <a:bodyPr/>
        <a:lstStyle/>
        <a:p>
          <a:pPr algn="ctr"/>
          <a:r>
            <a:rPr lang="en-US" sz="2400" dirty="0" smtClean="0">
              <a:latin typeface="Jameel Noori Nastaleeq" panose="02000503000000020004" pitchFamily="2" charset="-78"/>
              <a:cs typeface="Jameel Noori Nastaleeq" panose="02000503000000020004" pitchFamily="2" charset="-78"/>
            </a:rPr>
            <a:t>Collective </a:t>
          </a:r>
          <a:endParaRPr lang="en-US" sz="2400" dirty="0">
            <a:latin typeface="Jameel Noori Nastaleeq" panose="02000503000000020004" pitchFamily="2" charset="-78"/>
            <a:cs typeface="Jameel Noori Nastaleeq" panose="02000503000000020004" pitchFamily="2" charset="-78"/>
          </a:endParaRPr>
        </a:p>
      </dgm:t>
    </dgm:pt>
    <dgm:pt modelId="{03C33E55-BA90-4F36-9CEA-41CCEB06338B}" type="parTrans" cxnId="{0040059C-9274-4A4F-AA63-AE6D123F63A2}">
      <dgm:prSet/>
      <dgm:spPr/>
      <dgm:t>
        <a:bodyPr/>
        <a:lstStyle/>
        <a:p>
          <a:pPr algn="ctr"/>
          <a:endParaRPr lang="en-US" sz="2400">
            <a:latin typeface="Jameel Noori Nastaleeq" panose="02000503000000020004" pitchFamily="2" charset="-78"/>
            <a:cs typeface="Jameel Noori Nastaleeq" panose="02000503000000020004" pitchFamily="2" charset="-78"/>
          </a:endParaRPr>
        </a:p>
      </dgm:t>
    </dgm:pt>
    <dgm:pt modelId="{E3EB201B-E3BB-4733-BD5A-90403C71C8E9}" type="sibTrans" cxnId="{0040059C-9274-4A4F-AA63-AE6D123F63A2}">
      <dgm:prSet/>
      <dgm:spPr/>
      <dgm:t>
        <a:bodyPr/>
        <a:lstStyle/>
        <a:p>
          <a:endParaRPr lang="en-US"/>
        </a:p>
      </dgm:t>
    </dgm:pt>
    <dgm:pt modelId="{AB50C2FD-1787-4B09-825E-429F2D34556C}">
      <dgm:prSet phldrT="[Text]" custT="1"/>
      <dgm:spPr/>
      <dgm:t>
        <a:bodyPr/>
        <a:lstStyle/>
        <a:p>
          <a:pPr algn="ctr"/>
          <a:r>
            <a:rPr lang="en-US" sz="2400" dirty="0" smtClean="0">
              <a:latin typeface="Jameel Noori Nastaleeq" panose="02000503000000020004" pitchFamily="2" charset="-78"/>
              <a:cs typeface="Jameel Noori Nastaleeq" panose="02000503000000020004" pitchFamily="2" charset="-78"/>
            </a:rPr>
            <a:t>Individual &amp; Personal</a:t>
          </a:r>
          <a:endParaRPr lang="en-US" sz="2400" dirty="0">
            <a:latin typeface="Jameel Noori Nastaleeq" panose="02000503000000020004" pitchFamily="2" charset="-78"/>
            <a:cs typeface="Jameel Noori Nastaleeq" panose="02000503000000020004" pitchFamily="2" charset="-78"/>
          </a:endParaRPr>
        </a:p>
      </dgm:t>
    </dgm:pt>
    <dgm:pt modelId="{4F65348F-176F-4140-9C04-B79EC9AEF57C}" type="parTrans" cxnId="{B4580893-2F0B-4CD6-8596-34AD8BD1C2AE}">
      <dgm:prSet/>
      <dgm:spPr/>
      <dgm:t>
        <a:bodyPr/>
        <a:lstStyle/>
        <a:p>
          <a:pPr algn="ctr"/>
          <a:endParaRPr lang="en-US" sz="2400">
            <a:latin typeface="Jameel Noori Nastaleeq" panose="02000503000000020004" pitchFamily="2" charset="-78"/>
            <a:cs typeface="Jameel Noori Nastaleeq" panose="02000503000000020004" pitchFamily="2" charset="-78"/>
          </a:endParaRPr>
        </a:p>
      </dgm:t>
    </dgm:pt>
    <dgm:pt modelId="{7A568114-A46B-4DF7-B04A-E0D27F8F5C60}" type="sibTrans" cxnId="{B4580893-2F0B-4CD6-8596-34AD8BD1C2AE}">
      <dgm:prSet/>
      <dgm:spPr/>
      <dgm:t>
        <a:bodyPr/>
        <a:lstStyle/>
        <a:p>
          <a:endParaRPr lang="en-US"/>
        </a:p>
      </dgm:t>
    </dgm:pt>
    <dgm:pt modelId="{2FCE83A6-376D-4142-9AFD-93C5568E188A}">
      <dgm:prSet phldrT="[Text]" custT="1"/>
      <dgm:spPr/>
      <dgm:t>
        <a:bodyPr/>
        <a:lstStyle/>
        <a:p>
          <a:pPr algn="ctr"/>
          <a:r>
            <a:rPr lang="en-US" sz="2400" dirty="0" smtClean="0">
              <a:latin typeface="Jameel Noori Nastaleeq" panose="02000503000000020004" pitchFamily="2" charset="-78"/>
              <a:cs typeface="Jameel Noori Nastaleeq" panose="02000503000000020004" pitchFamily="2" charset="-78"/>
            </a:rPr>
            <a:t>Within Muslims</a:t>
          </a:r>
          <a:endParaRPr lang="en-US" sz="2400" dirty="0">
            <a:latin typeface="Jameel Noori Nastaleeq" panose="02000503000000020004" pitchFamily="2" charset="-78"/>
            <a:cs typeface="Jameel Noori Nastaleeq" panose="02000503000000020004" pitchFamily="2" charset="-78"/>
          </a:endParaRPr>
        </a:p>
      </dgm:t>
    </dgm:pt>
    <dgm:pt modelId="{AD262C3D-AA80-4BF8-B9ED-90933139273B}" type="parTrans" cxnId="{7949E047-A71C-435A-9BEB-32E169E976B0}">
      <dgm:prSet/>
      <dgm:spPr/>
      <dgm:t>
        <a:bodyPr/>
        <a:lstStyle/>
        <a:p>
          <a:pPr algn="ctr"/>
          <a:endParaRPr lang="en-US" sz="2400">
            <a:latin typeface="Jameel Noori Nastaleeq" panose="02000503000000020004" pitchFamily="2" charset="-78"/>
            <a:cs typeface="Jameel Noori Nastaleeq" panose="02000503000000020004" pitchFamily="2" charset="-78"/>
          </a:endParaRPr>
        </a:p>
      </dgm:t>
    </dgm:pt>
    <dgm:pt modelId="{452E0D67-627F-4171-A91A-1C5EC169EFF4}" type="sibTrans" cxnId="{7949E047-A71C-435A-9BEB-32E169E976B0}">
      <dgm:prSet/>
      <dgm:spPr/>
      <dgm:t>
        <a:bodyPr/>
        <a:lstStyle/>
        <a:p>
          <a:endParaRPr lang="en-US"/>
        </a:p>
      </dgm:t>
    </dgm:pt>
    <dgm:pt modelId="{000E1BE4-AC9B-416A-9AB6-2F05AA0EC5E9}">
      <dgm:prSet phldrT="[Text]" custT="1"/>
      <dgm:spPr/>
      <dgm:t>
        <a:bodyPr/>
        <a:lstStyle/>
        <a:p>
          <a:pPr algn="ctr"/>
          <a:r>
            <a:rPr lang="en-US" sz="2200" dirty="0" smtClean="0">
              <a:latin typeface="Jameel Noori Nastaleeq" panose="02000503000000020004" pitchFamily="2" charset="-78"/>
              <a:cs typeface="Jameel Noori Nastaleeq" panose="02000503000000020004" pitchFamily="2" charset="-78"/>
            </a:rPr>
            <a:t>To bid the Fair &amp; forbid the Unfair</a:t>
          </a:r>
          <a:endParaRPr lang="en-US" sz="2200" dirty="0">
            <a:latin typeface="Jameel Noori Nastaleeq" panose="02000503000000020004" pitchFamily="2" charset="-78"/>
            <a:cs typeface="Jameel Noori Nastaleeq" panose="02000503000000020004" pitchFamily="2" charset="-78"/>
          </a:endParaRPr>
        </a:p>
      </dgm:t>
    </dgm:pt>
    <dgm:pt modelId="{379DD105-F06A-4C31-A9C8-111539B80880}" type="parTrans" cxnId="{10999761-3C42-4E76-A2C7-29ADDFFFBC7D}">
      <dgm:prSet/>
      <dgm:spPr/>
      <dgm:t>
        <a:bodyPr/>
        <a:lstStyle/>
        <a:p>
          <a:pPr algn="ctr"/>
          <a:endParaRPr lang="en-US" sz="2400">
            <a:latin typeface="Jameel Noori Nastaleeq" panose="02000503000000020004" pitchFamily="2" charset="-78"/>
            <a:cs typeface="Jameel Noori Nastaleeq" panose="02000503000000020004" pitchFamily="2" charset="-78"/>
          </a:endParaRPr>
        </a:p>
      </dgm:t>
    </dgm:pt>
    <dgm:pt modelId="{DD51AD10-9E31-4F93-89F7-D2F53EC4863E}" type="sibTrans" cxnId="{10999761-3C42-4E76-A2C7-29ADDFFFBC7D}">
      <dgm:prSet/>
      <dgm:spPr/>
      <dgm:t>
        <a:bodyPr/>
        <a:lstStyle/>
        <a:p>
          <a:endParaRPr lang="en-US"/>
        </a:p>
      </dgm:t>
    </dgm:pt>
    <dgm:pt modelId="{DBC1930B-D9F0-4BE9-9992-089BF707D80E}">
      <dgm:prSet phldrT="[Text]" custT="1"/>
      <dgm:spPr/>
      <dgm:t>
        <a:bodyPr/>
        <a:lstStyle/>
        <a:p>
          <a:pPr algn="ctr"/>
          <a:endParaRPr lang="en-US" sz="2400" dirty="0">
            <a:latin typeface="Jameel Noori Nastaleeq" panose="02000503000000020004" pitchFamily="2" charset="-78"/>
            <a:cs typeface="Jameel Noori Nastaleeq" panose="02000503000000020004" pitchFamily="2" charset="-78"/>
          </a:endParaRPr>
        </a:p>
      </dgm:t>
    </dgm:pt>
    <dgm:pt modelId="{2F482AFF-716F-49AE-9B28-150F3ABC4C90}" type="parTrans" cxnId="{B4F2D7A5-3367-401B-89DC-FF7EBCB6886D}">
      <dgm:prSet/>
      <dgm:spPr/>
      <dgm:t>
        <a:bodyPr/>
        <a:lstStyle/>
        <a:p>
          <a:endParaRPr lang="en-US"/>
        </a:p>
      </dgm:t>
    </dgm:pt>
    <dgm:pt modelId="{32F33D85-67B9-433F-A1D9-AC587F87C0C5}" type="sibTrans" cxnId="{B4F2D7A5-3367-401B-89DC-FF7EBCB6886D}">
      <dgm:prSet/>
      <dgm:spPr/>
      <dgm:t>
        <a:bodyPr/>
        <a:lstStyle/>
        <a:p>
          <a:endParaRPr lang="en-US"/>
        </a:p>
      </dgm:t>
    </dgm:pt>
    <dgm:pt modelId="{1C66B8BE-E184-4D04-A739-DD80D6BD89E5}">
      <dgm:prSet phldrT="[Text]" phldr="1" custT="1"/>
      <dgm:spPr/>
      <dgm:t>
        <a:bodyPr/>
        <a:lstStyle/>
        <a:p>
          <a:pPr algn="ctr"/>
          <a:endParaRPr lang="en-US" sz="2400" dirty="0">
            <a:latin typeface="Jameel Noori Nastaleeq" panose="02000503000000020004" pitchFamily="2" charset="-78"/>
            <a:cs typeface="Jameel Noori Nastaleeq" panose="02000503000000020004" pitchFamily="2" charset="-78"/>
          </a:endParaRPr>
        </a:p>
      </dgm:t>
    </dgm:pt>
    <dgm:pt modelId="{ABAEF268-C850-4865-B822-1001A22294D9}" type="parTrans" cxnId="{69B20B53-61B2-4688-B338-42349CC91761}">
      <dgm:prSet/>
      <dgm:spPr/>
      <dgm:t>
        <a:bodyPr/>
        <a:lstStyle/>
        <a:p>
          <a:endParaRPr lang="en-US"/>
        </a:p>
      </dgm:t>
    </dgm:pt>
    <dgm:pt modelId="{3BC56B40-6961-4FF6-8A24-E2493025622F}" type="sibTrans" cxnId="{69B20B53-61B2-4688-B338-42349CC91761}">
      <dgm:prSet/>
      <dgm:spPr/>
      <dgm:t>
        <a:bodyPr/>
        <a:lstStyle/>
        <a:p>
          <a:endParaRPr lang="en-US"/>
        </a:p>
      </dgm:t>
    </dgm:pt>
    <dgm:pt modelId="{0569D3B7-C095-42D4-9456-CD36EA3F5086}">
      <dgm:prSet phldrT="[Text]" phldr="1" custT="1"/>
      <dgm:spPr/>
      <dgm:t>
        <a:bodyPr/>
        <a:lstStyle/>
        <a:p>
          <a:pPr algn="ctr"/>
          <a:endParaRPr lang="en-US" sz="2400" dirty="0">
            <a:latin typeface="Jameel Noori Nastaleeq" panose="02000503000000020004" pitchFamily="2" charset="-78"/>
            <a:cs typeface="Jameel Noori Nastaleeq" panose="02000503000000020004" pitchFamily="2" charset="-78"/>
          </a:endParaRPr>
        </a:p>
      </dgm:t>
    </dgm:pt>
    <dgm:pt modelId="{217223CB-7CA5-48EA-B306-A52CD2D96A1F}" type="parTrans" cxnId="{3A04BED3-F357-41BB-9992-CC233F5D2D57}">
      <dgm:prSet/>
      <dgm:spPr/>
      <dgm:t>
        <a:bodyPr/>
        <a:lstStyle/>
        <a:p>
          <a:endParaRPr lang="en-US"/>
        </a:p>
      </dgm:t>
    </dgm:pt>
    <dgm:pt modelId="{2633A888-06ED-4B75-ABA5-CCA22F98B0DF}" type="sibTrans" cxnId="{3A04BED3-F357-41BB-9992-CC233F5D2D57}">
      <dgm:prSet/>
      <dgm:spPr/>
      <dgm:t>
        <a:bodyPr/>
        <a:lstStyle/>
        <a:p>
          <a:endParaRPr lang="en-US"/>
        </a:p>
      </dgm:t>
    </dgm:pt>
    <dgm:pt modelId="{C5BCB5DB-0CBD-4BD6-AC05-DC62A8A268D5}" type="pres">
      <dgm:prSet presAssocID="{0B458D55-8E3A-4F0C-AF4A-32690A43B979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CCDDFC4-6144-41D2-B55D-B89DD5F87726}" type="pres">
      <dgm:prSet presAssocID="{0B458D55-8E3A-4F0C-AF4A-32690A43B979}" presName="hierFlow" presStyleCnt="0"/>
      <dgm:spPr/>
    </dgm:pt>
    <dgm:pt modelId="{FCBE91F5-43A4-4938-BDB5-763EFABA19FA}" type="pres">
      <dgm:prSet presAssocID="{0B458D55-8E3A-4F0C-AF4A-32690A43B979}" presName="firstBuf" presStyleCnt="0"/>
      <dgm:spPr/>
    </dgm:pt>
    <dgm:pt modelId="{E75E3E08-A3EA-4482-9F07-C238B650A52F}" type="pres">
      <dgm:prSet presAssocID="{0B458D55-8E3A-4F0C-AF4A-32690A43B979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E91AC46B-2A36-4FD2-9534-0F54FE000D36}" type="pres">
      <dgm:prSet presAssocID="{C80A4DCD-2780-4ABD-91ED-F72B9457BC16}" presName="Name14" presStyleCnt="0"/>
      <dgm:spPr/>
    </dgm:pt>
    <dgm:pt modelId="{A6C37A86-1E63-4618-AD81-E50A26C658FA}" type="pres">
      <dgm:prSet presAssocID="{C80A4DCD-2780-4ABD-91ED-F72B9457BC16}" presName="level1Shape" presStyleLbl="node0" presStyleIdx="0" presStyleCnt="1" custLinFactX="-26593" custLinFactNeighborX="-100000" custLinFactNeighborY="-1061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F0EBF4A-637E-4F07-A464-AC68117719F7}" type="pres">
      <dgm:prSet presAssocID="{C80A4DCD-2780-4ABD-91ED-F72B9457BC16}" presName="hierChild2" presStyleCnt="0"/>
      <dgm:spPr/>
    </dgm:pt>
    <dgm:pt modelId="{B1AE184C-29C2-462D-B6A2-344828FD7E1F}" type="pres">
      <dgm:prSet presAssocID="{DAA30D62-CC23-489C-9C97-CE4C9E2C5E7C}" presName="Name19" presStyleLbl="parChTrans1D2" presStyleIdx="0" presStyleCnt="2"/>
      <dgm:spPr/>
      <dgm:t>
        <a:bodyPr/>
        <a:lstStyle/>
        <a:p>
          <a:endParaRPr lang="en-US"/>
        </a:p>
      </dgm:t>
    </dgm:pt>
    <dgm:pt modelId="{4197A50C-EFBC-43F3-9666-46669165D498}" type="pres">
      <dgm:prSet presAssocID="{A86A4F2B-2FB7-4CE3-B1C7-12B4E87E4B07}" presName="Name21" presStyleCnt="0"/>
      <dgm:spPr/>
    </dgm:pt>
    <dgm:pt modelId="{CADFBFD8-DABA-4957-8EF3-1B81AB68B116}" type="pres">
      <dgm:prSet presAssocID="{A86A4F2B-2FB7-4CE3-B1C7-12B4E87E4B07}" presName="level2Shape" presStyleLbl="node2" presStyleIdx="0" presStyleCnt="2" custLinFactX="-26593" custLinFactNeighborX="-100000" custLinFactNeighborY="-10615"/>
      <dgm:spPr/>
      <dgm:t>
        <a:bodyPr/>
        <a:lstStyle/>
        <a:p>
          <a:endParaRPr lang="en-US"/>
        </a:p>
      </dgm:t>
    </dgm:pt>
    <dgm:pt modelId="{84B66431-B0FC-4C9B-A7A7-7CDCF1F37096}" type="pres">
      <dgm:prSet presAssocID="{A86A4F2B-2FB7-4CE3-B1C7-12B4E87E4B07}" presName="hierChild3" presStyleCnt="0"/>
      <dgm:spPr/>
    </dgm:pt>
    <dgm:pt modelId="{4DBC4B97-10C7-4688-9CD2-B1B0C1A806DA}" type="pres">
      <dgm:prSet presAssocID="{03C33E55-BA90-4F36-9CEA-41CCEB06338B}" presName="Name19" presStyleLbl="parChTrans1D3" presStyleIdx="0" presStyleCnt="3"/>
      <dgm:spPr/>
      <dgm:t>
        <a:bodyPr/>
        <a:lstStyle/>
        <a:p>
          <a:endParaRPr lang="en-US"/>
        </a:p>
      </dgm:t>
    </dgm:pt>
    <dgm:pt modelId="{0AD0F02C-37F1-4816-BC07-075E3D3348A6}" type="pres">
      <dgm:prSet presAssocID="{A118315E-4882-424D-9946-63087F30600D}" presName="Name21" presStyleCnt="0"/>
      <dgm:spPr/>
    </dgm:pt>
    <dgm:pt modelId="{9BD7CAB8-5597-4B7B-AED1-33451896574A}" type="pres">
      <dgm:prSet presAssocID="{A118315E-4882-424D-9946-63087F30600D}" presName="level2Shape" presStyleLbl="node3" presStyleIdx="0" presStyleCnt="3" custLinFactX="-26593" custLinFactNeighborX="-100000" custLinFactNeighborY="-10615"/>
      <dgm:spPr/>
      <dgm:t>
        <a:bodyPr/>
        <a:lstStyle/>
        <a:p>
          <a:endParaRPr lang="en-US"/>
        </a:p>
      </dgm:t>
    </dgm:pt>
    <dgm:pt modelId="{72A33776-147B-4FC6-BC40-ED1CFDF111B0}" type="pres">
      <dgm:prSet presAssocID="{A118315E-4882-424D-9946-63087F30600D}" presName="hierChild3" presStyleCnt="0"/>
      <dgm:spPr/>
    </dgm:pt>
    <dgm:pt modelId="{D642C730-989A-46C2-A534-6DDF857B32D8}" type="pres">
      <dgm:prSet presAssocID="{4F65348F-176F-4140-9C04-B79EC9AEF57C}" presName="Name19" presStyleLbl="parChTrans1D3" presStyleIdx="1" presStyleCnt="3"/>
      <dgm:spPr/>
      <dgm:t>
        <a:bodyPr/>
        <a:lstStyle/>
        <a:p>
          <a:endParaRPr lang="en-US"/>
        </a:p>
      </dgm:t>
    </dgm:pt>
    <dgm:pt modelId="{B94D259F-B7CF-41E9-A509-5EC619C94FC3}" type="pres">
      <dgm:prSet presAssocID="{AB50C2FD-1787-4B09-825E-429F2D34556C}" presName="Name21" presStyleCnt="0"/>
      <dgm:spPr/>
    </dgm:pt>
    <dgm:pt modelId="{00510ADE-B40B-4970-9E8F-A04926174A1F}" type="pres">
      <dgm:prSet presAssocID="{AB50C2FD-1787-4B09-825E-429F2D34556C}" presName="level2Shape" presStyleLbl="node3" presStyleIdx="1" presStyleCnt="3" custLinFactX="-26593" custLinFactNeighborX="-100000" custLinFactNeighborY="-10615"/>
      <dgm:spPr/>
      <dgm:t>
        <a:bodyPr/>
        <a:lstStyle/>
        <a:p>
          <a:endParaRPr lang="en-US"/>
        </a:p>
      </dgm:t>
    </dgm:pt>
    <dgm:pt modelId="{AF1DE8A9-FAD4-44A6-A798-595ED0C82F76}" type="pres">
      <dgm:prSet presAssocID="{AB50C2FD-1787-4B09-825E-429F2D34556C}" presName="hierChild3" presStyleCnt="0"/>
      <dgm:spPr/>
    </dgm:pt>
    <dgm:pt modelId="{C4A864A3-BAA5-4358-89B9-E155F24E2A20}" type="pres">
      <dgm:prSet presAssocID="{AD262C3D-AA80-4BF8-B9ED-90933139273B}" presName="Name19" presStyleLbl="parChTrans1D2" presStyleIdx="1" presStyleCnt="2"/>
      <dgm:spPr/>
      <dgm:t>
        <a:bodyPr/>
        <a:lstStyle/>
        <a:p>
          <a:endParaRPr lang="en-US"/>
        </a:p>
      </dgm:t>
    </dgm:pt>
    <dgm:pt modelId="{467C9E94-A45C-42FD-8FB6-10717D66B509}" type="pres">
      <dgm:prSet presAssocID="{2FCE83A6-376D-4142-9AFD-93C5568E188A}" presName="Name21" presStyleCnt="0"/>
      <dgm:spPr/>
    </dgm:pt>
    <dgm:pt modelId="{EC107160-FC54-49A9-B71A-4E2FF566E7B7}" type="pres">
      <dgm:prSet presAssocID="{2FCE83A6-376D-4142-9AFD-93C5568E188A}" presName="level2Shape" presStyleLbl="node2" presStyleIdx="1" presStyleCnt="2" custLinFactX="-26593" custLinFactNeighborX="-100000" custLinFactNeighborY="-10615"/>
      <dgm:spPr/>
      <dgm:t>
        <a:bodyPr/>
        <a:lstStyle/>
        <a:p>
          <a:endParaRPr lang="en-US"/>
        </a:p>
      </dgm:t>
    </dgm:pt>
    <dgm:pt modelId="{FCD6179E-5E59-40DD-A64D-F5F5F48E692F}" type="pres">
      <dgm:prSet presAssocID="{2FCE83A6-376D-4142-9AFD-93C5568E188A}" presName="hierChild3" presStyleCnt="0"/>
      <dgm:spPr/>
    </dgm:pt>
    <dgm:pt modelId="{C997AC88-6BB8-4AE5-B3BA-D3DCEAF8E98F}" type="pres">
      <dgm:prSet presAssocID="{379DD105-F06A-4C31-A9C8-111539B80880}" presName="Name19" presStyleLbl="parChTrans1D3" presStyleIdx="2" presStyleCnt="3"/>
      <dgm:spPr/>
      <dgm:t>
        <a:bodyPr/>
        <a:lstStyle/>
        <a:p>
          <a:endParaRPr lang="en-US"/>
        </a:p>
      </dgm:t>
    </dgm:pt>
    <dgm:pt modelId="{B362FEE6-309E-4C7E-BE23-F39003A8DF60}" type="pres">
      <dgm:prSet presAssocID="{000E1BE4-AC9B-416A-9AB6-2F05AA0EC5E9}" presName="Name21" presStyleCnt="0"/>
      <dgm:spPr/>
    </dgm:pt>
    <dgm:pt modelId="{74F299D1-C6AC-45CD-B935-C57FB7C4BC77}" type="pres">
      <dgm:prSet presAssocID="{000E1BE4-AC9B-416A-9AB6-2F05AA0EC5E9}" presName="level2Shape" presStyleLbl="node3" presStyleIdx="2" presStyleCnt="3" custLinFactX="-26593" custLinFactNeighborX="-100000" custLinFactNeighborY="-10615"/>
      <dgm:spPr/>
      <dgm:t>
        <a:bodyPr/>
        <a:lstStyle/>
        <a:p>
          <a:endParaRPr lang="en-US"/>
        </a:p>
      </dgm:t>
    </dgm:pt>
    <dgm:pt modelId="{8CFC6284-5972-45F5-BD3B-EE8705B07B1A}" type="pres">
      <dgm:prSet presAssocID="{000E1BE4-AC9B-416A-9AB6-2F05AA0EC5E9}" presName="hierChild3" presStyleCnt="0"/>
      <dgm:spPr/>
    </dgm:pt>
    <dgm:pt modelId="{33ACCE14-5B6B-4326-9049-BF0A76743856}" type="pres">
      <dgm:prSet presAssocID="{0B458D55-8E3A-4F0C-AF4A-32690A43B979}" presName="bgShapesFlow" presStyleCnt="0"/>
      <dgm:spPr/>
    </dgm:pt>
    <dgm:pt modelId="{DAC431B6-CA4B-4A96-ADDE-4FB961E6C95D}" type="pres">
      <dgm:prSet presAssocID="{DBC1930B-D9F0-4BE9-9992-089BF707D80E}" presName="rectComp" presStyleCnt="0"/>
      <dgm:spPr/>
    </dgm:pt>
    <dgm:pt modelId="{99F5E73D-7FFB-4A39-B8C2-0557A5B741A8}" type="pres">
      <dgm:prSet presAssocID="{DBC1930B-D9F0-4BE9-9992-089BF707D80E}" presName="bgRect" presStyleLbl="bgShp" presStyleIdx="0" presStyleCnt="3" custLinFactNeighborX="-19718" custLinFactNeighborY="-8889"/>
      <dgm:spPr/>
      <dgm:t>
        <a:bodyPr/>
        <a:lstStyle/>
        <a:p>
          <a:endParaRPr lang="en-US"/>
        </a:p>
      </dgm:t>
    </dgm:pt>
    <dgm:pt modelId="{121CF8E8-A68D-4AC0-B1E5-5C23D78AEA77}" type="pres">
      <dgm:prSet presAssocID="{DBC1930B-D9F0-4BE9-9992-089BF707D80E}" presName="bgRectTx" presStyleLbl="bgShp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C1E0A6-A2B9-4952-99FD-D0BFCB3F233B}" type="pres">
      <dgm:prSet presAssocID="{DBC1930B-D9F0-4BE9-9992-089BF707D80E}" presName="spComp" presStyleCnt="0"/>
      <dgm:spPr/>
    </dgm:pt>
    <dgm:pt modelId="{3EC3D508-86E5-45CD-83CF-9793AAD50694}" type="pres">
      <dgm:prSet presAssocID="{DBC1930B-D9F0-4BE9-9992-089BF707D80E}" presName="vSp" presStyleCnt="0"/>
      <dgm:spPr/>
    </dgm:pt>
    <dgm:pt modelId="{EFA7C4F0-57A9-4C4D-8B1C-E147FD35A585}" type="pres">
      <dgm:prSet presAssocID="{1C66B8BE-E184-4D04-A739-DD80D6BD89E5}" presName="rectComp" presStyleCnt="0"/>
      <dgm:spPr/>
    </dgm:pt>
    <dgm:pt modelId="{9187A09D-A82C-445D-A24C-400F8E33D887}" type="pres">
      <dgm:prSet presAssocID="{1C66B8BE-E184-4D04-A739-DD80D6BD89E5}" presName="bgRect" presStyleLbl="bgShp" presStyleIdx="1" presStyleCnt="3" custLinFactNeighborX="-19718" custLinFactNeighborY="-8889"/>
      <dgm:spPr/>
      <dgm:t>
        <a:bodyPr/>
        <a:lstStyle/>
        <a:p>
          <a:endParaRPr lang="en-US"/>
        </a:p>
      </dgm:t>
    </dgm:pt>
    <dgm:pt modelId="{2255FFE5-D731-4C7D-B77C-2A9BFE04B384}" type="pres">
      <dgm:prSet presAssocID="{1C66B8BE-E184-4D04-A739-DD80D6BD89E5}" presName="bgRectTx" presStyleLbl="bgShp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072FA39-EBF5-47D3-868E-02BEAE43303C}" type="pres">
      <dgm:prSet presAssocID="{1C66B8BE-E184-4D04-A739-DD80D6BD89E5}" presName="spComp" presStyleCnt="0"/>
      <dgm:spPr/>
    </dgm:pt>
    <dgm:pt modelId="{934E6034-2D11-4D8B-B503-039BD513AB33}" type="pres">
      <dgm:prSet presAssocID="{1C66B8BE-E184-4D04-A739-DD80D6BD89E5}" presName="vSp" presStyleCnt="0"/>
      <dgm:spPr/>
    </dgm:pt>
    <dgm:pt modelId="{96F2EC23-4609-430B-8B4B-268EF54B3091}" type="pres">
      <dgm:prSet presAssocID="{0569D3B7-C095-42D4-9456-CD36EA3F5086}" presName="rectComp" presStyleCnt="0"/>
      <dgm:spPr/>
    </dgm:pt>
    <dgm:pt modelId="{0CB2BBE8-3279-4740-8B8A-AB26002602CB}" type="pres">
      <dgm:prSet presAssocID="{0569D3B7-C095-42D4-9456-CD36EA3F5086}" presName="bgRect" presStyleLbl="bgShp" presStyleIdx="2" presStyleCnt="3" custLinFactNeighborX="-19718" custLinFactNeighborY="-8889"/>
      <dgm:spPr/>
      <dgm:t>
        <a:bodyPr/>
        <a:lstStyle/>
        <a:p>
          <a:endParaRPr lang="en-US"/>
        </a:p>
      </dgm:t>
    </dgm:pt>
    <dgm:pt modelId="{327F817A-77AB-4A74-90F6-D490BE2E09A6}" type="pres">
      <dgm:prSet presAssocID="{0569D3B7-C095-42D4-9456-CD36EA3F5086}" presName="bgRectTx" presStyleLbl="bgShp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EB51B6A-E544-44B1-8304-40FFAB3A11E3}" type="presOf" srcId="{0569D3B7-C095-42D4-9456-CD36EA3F5086}" destId="{327F817A-77AB-4A74-90F6-D490BE2E09A6}" srcOrd="1" destOrd="0" presId="urn:microsoft.com/office/officeart/2005/8/layout/hierarchy6"/>
    <dgm:cxn modelId="{E52997B2-2BEA-4F96-B1FE-C441C50A3BBD}" type="presOf" srcId="{DBC1930B-D9F0-4BE9-9992-089BF707D80E}" destId="{99F5E73D-7FFB-4A39-B8C2-0557A5B741A8}" srcOrd="0" destOrd="0" presId="urn:microsoft.com/office/officeart/2005/8/layout/hierarchy6"/>
    <dgm:cxn modelId="{FA84898F-7BF3-4556-9D15-021DC58147A5}" type="presOf" srcId="{DBC1930B-D9F0-4BE9-9992-089BF707D80E}" destId="{121CF8E8-A68D-4AC0-B1E5-5C23D78AEA77}" srcOrd="1" destOrd="0" presId="urn:microsoft.com/office/officeart/2005/8/layout/hierarchy6"/>
    <dgm:cxn modelId="{B4F3735C-D427-47DE-96E7-FCD380965731}" type="presOf" srcId="{4F65348F-176F-4140-9C04-B79EC9AEF57C}" destId="{D642C730-989A-46C2-A534-6DDF857B32D8}" srcOrd="0" destOrd="0" presId="urn:microsoft.com/office/officeart/2005/8/layout/hierarchy6"/>
    <dgm:cxn modelId="{10999761-3C42-4E76-A2C7-29ADDFFFBC7D}" srcId="{2FCE83A6-376D-4142-9AFD-93C5568E188A}" destId="{000E1BE4-AC9B-416A-9AB6-2F05AA0EC5E9}" srcOrd="0" destOrd="0" parTransId="{379DD105-F06A-4C31-A9C8-111539B80880}" sibTransId="{DD51AD10-9E31-4F93-89F7-D2F53EC4863E}"/>
    <dgm:cxn modelId="{B6E7E50E-2DDE-4527-B8B7-1B27483AEA09}" type="presOf" srcId="{0569D3B7-C095-42D4-9456-CD36EA3F5086}" destId="{0CB2BBE8-3279-4740-8B8A-AB26002602CB}" srcOrd="0" destOrd="0" presId="urn:microsoft.com/office/officeart/2005/8/layout/hierarchy6"/>
    <dgm:cxn modelId="{F4B49704-096D-4BB6-8966-1FE163983FF0}" type="presOf" srcId="{03C33E55-BA90-4F36-9CEA-41CCEB06338B}" destId="{4DBC4B97-10C7-4688-9CD2-B1B0C1A806DA}" srcOrd="0" destOrd="0" presId="urn:microsoft.com/office/officeart/2005/8/layout/hierarchy6"/>
    <dgm:cxn modelId="{B651DDEA-FD76-4E35-BB0E-4B02D7A3E1B7}" type="presOf" srcId="{1C66B8BE-E184-4D04-A739-DD80D6BD89E5}" destId="{2255FFE5-D731-4C7D-B77C-2A9BFE04B384}" srcOrd="1" destOrd="0" presId="urn:microsoft.com/office/officeart/2005/8/layout/hierarchy6"/>
    <dgm:cxn modelId="{25A4AAAA-525C-4E81-85DB-2D0BE3DA4770}" type="presOf" srcId="{379DD105-F06A-4C31-A9C8-111539B80880}" destId="{C997AC88-6BB8-4AE5-B3BA-D3DCEAF8E98F}" srcOrd="0" destOrd="0" presId="urn:microsoft.com/office/officeart/2005/8/layout/hierarchy6"/>
    <dgm:cxn modelId="{F3A201EC-4332-46D0-9C8B-F875075ACD9F}" srcId="{0B458D55-8E3A-4F0C-AF4A-32690A43B979}" destId="{C80A4DCD-2780-4ABD-91ED-F72B9457BC16}" srcOrd="0" destOrd="0" parTransId="{968E6E2C-82A9-4F48-8A4C-93DE0D97DC60}" sibTransId="{FA15D6FD-400E-4E8A-B20E-8A8B09BD9EA2}"/>
    <dgm:cxn modelId="{1C2363CD-0AD5-45E9-800C-A3204607735C}" type="presOf" srcId="{A86A4F2B-2FB7-4CE3-B1C7-12B4E87E4B07}" destId="{CADFBFD8-DABA-4957-8EF3-1B81AB68B116}" srcOrd="0" destOrd="0" presId="urn:microsoft.com/office/officeart/2005/8/layout/hierarchy6"/>
    <dgm:cxn modelId="{B4580893-2F0B-4CD6-8596-34AD8BD1C2AE}" srcId="{A86A4F2B-2FB7-4CE3-B1C7-12B4E87E4B07}" destId="{AB50C2FD-1787-4B09-825E-429F2D34556C}" srcOrd="1" destOrd="0" parTransId="{4F65348F-176F-4140-9C04-B79EC9AEF57C}" sibTransId="{7A568114-A46B-4DF7-B04A-E0D27F8F5C60}"/>
    <dgm:cxn modelId="{C12D9F4A-77F6-450A-BF95-EAB2A6E4F4CC}" type="presOf" srcId="{AD262C3D-AA80-4BF8-B9ED-90933139273B}" destId="{C4A864A3-BAA5-4358-89B9-E155F24E2A20}" srcOrd="0" destOrd="0" presId="urn:microsoft.com/office/officeart/2005/8/layout/hierarchy6"/>
    <dgm:cxn modelId="{E8170415-BBAA-4504-BAE7-9D86A1A5436D}" type="presOf" srcId="{A118315E-4882-424D-9946-63087F30600D}" destId="{9BD7CAB8-5597-4B7B-AED1-33451896574A}" srcOrd="0" destOrd="0" presId="urn:microsoft.com/office/officeart/2005/8/layout/hierarchy6"/>
    <dgm:cxn modelId="{3A04BED3-F357-41BB-9992-CC233F5D2D57}" srcId="{0B458D55-8E3A-4F0C-AF4A-32690A43B979}" destId="{0569D3B7-C095-42D4-9456-CD36EA3F5086}" srcOrd="3" destOrd="0" parTransId="{217223CB-7CA5-48EA-B306-A52CD2D96A1F}" sibTransId="{2633A888-06ED-4B75-ABA5-CCA22F98B0DF}"/>
    <dgm:cxn modelId="{0040059C-9274-4A4F-AA63-AE6D123F63A2}" srcId="{A86A4F2B-2FB7-4CE3-B1C7-12B4E87E4B07}" destId="{A118315E-4882-424D-9946-63087F30600D}" srcOrd="0" destOrd="0" parTransId="{03C33E55-BA90-4F36-9CEA-41CCEB06338B}" sibTransId="{E3EB201B-E3BB-4733-BD5A-90403C71C8E9}"/>
    <dgm:cxn modelId="{B4F2D7A5-3367-401B-89DC-FF7EBCB6886D}" srcId="{0B458D55-8E3A-4F0C-AF4A-32690A43B979}" destId="{DBC1930B-D9F0-4BE9-9992-089BF707D80E}" srcOrd="1" destOrd="0" parTransId="{2F482AFF-716F-49AE-9B28-150F3ABC4C90}" sibTransId="{32F33D85-67B9-433F-A1D9-AC587F87C0C5}"/>
    <dgm:cxn modelId="{27666456-02AD-44E9-BB26-55A74ACFE2CC}" type="presOf" srcId="{AB50C2FD-1787-4B09-825E-429F2D34556C}" destId="{00510ADE-B40B-4970-9E8F-A04926174A1F}" srcOrd="0" destOrd="0" presId="urn:microsoft.com/office/officeart/2005/8/layout/hierarchy6"/>
    <dgm:cxn modelId="{560D3F1E-B90F-412C-8A66-803FFC943FA8}" type="presOf" srcId="{0B458D55-8E3A-4F0C-AF4A-32690A43B979}" destId="{C5BCB5DB-0CBD-4BD6-AC05-DC62A8A268D5}" srcOrd="0" destOrd="0" presId="urn:microsoft.com/office/officeart/2005/8/layout/hierarchy6"/>
    <dgm:cxn modelId="{A9AEACE4-D9A8-4F7A-8DFC-B16BC38277C1}" srcId="{C80A4DCD-2780-4ABD-91ED-F72B9457BC16}" destId="{A86A4F2B-2FB7-4CE3-B1C7-12B4E87E4B07}" srcOrd="0" destOrd="0" parTransId="{DAA30D62-CC23-489C-9C97-CE4C9E2C5E7C}" sibTransId="{62E1046F-6264-4919-9EAA-0F5E4C7CE192}"/>
    <dgm:cxn modelId="{69B20B53-61B2-4688-B338-42349CC91761}" srcId="{0B458D55-8E3A-4F0C-AF4A-32690A43B979}" destId="{1C66B8BE-E184-4D04-A739-DD80D6BD89E5}" srcOrd="2" destOrd="0" parTransId="{ABAEF268-C850-4865-B822-1001A22294D9}" sibTransId="{3BC56B40-6961-4FF6-8A24-E2493025622F}"/>
    <dgm:cxn modelId="{B7442B41-C2B8-4AA2-AFB8-F197C8C3BD32}" type="presOf" srcId="{2FCE83A6-376D-4142-9AFD-93C5568E188A}" destId="{EC107160-FC54-49A9-B71A-4E2FF566E7B7}" srcOrd="0" destOrd="0" presId="urn:microsoft.com/office/officeart/2005/8/layout/hierarchy6"/>
    <dgm:cxn modelId="{642C45EB-53A9-4118-9D58-FFA907E80276}" type="presOf" srcId="{DAA30D62-CC23-489C-9C97-CE4C9E2C5E7C}" destId="{B1AE184C-29C2-462D-B6A2-344828FD7E1F}" srcOrd="0" destOrd="0" presId="urn:microsoft.com/office/officeart/2005/8/layout/hierarchy6"/>
    <dgm:cxn modelId="{7949E047-A71C-435A-9BEB-32E169E976B0}" srcId="{C80A4DCD-2780-4ABD-91ED-F72B9457BC16}" destId="{2FCE83A6-376D-4142-9AFD-93C5568E188A}" srcOrd="1" destOrd="0" parTransId="{AD262C3D-AA80-4BF8-B9ED-90933139273B}" sibTransId="{452E0D67-627F-4171-A91A-1C5EC169EFF4}"/>
    <dgm:cxn modelId="{AC972D09-4205-4954-A176-4C3FE529D692}" type="presOf" srcId="{C80A4DCD-2780-4ABD-91ED-F72B9457BC16}" destId="{A6C37A86-1E63-4618-AD81-E50A26C658FA}" srcOrd="0" destOrd="0" presId="urn:microsoft.com/office/officeart/2005/8/layout/hierarchy6"/>
    <dgm:cxn modelId="{96EFA4B2-521B-480E-91FA-3A281A979385}" type="presOf" srcId="{000E1BE4-AC9B-416A-9AB6-2F05AA0EC5E9}" destId="{74F299D1-C6AC-45CD-B935-C57FB7C4BC77}" srcOrd="0" destOrd="0" presId="urn:microsoft.com/office/officeart/2005/8/layout/hierarchy6"/>
    <dgm:cxn modelId="{77AEFEB8-7F84-45D4-99C6-F11D4AB3944D}" type="presOf" srcId="{1C66B8BE-E184-4D04-A739-DD80D6BD89E5}" destId="{9187A09D-A82C-445D-A24C-400F8E33D887}" srcOrd="0" destOrd="0" presId="urn:microsoft.com/office/officeart/2005/8/layout/hierarchy6"/>
    <dgm:cxn modelId="{D86C5E94-FCAB-4B7F-8BE8-E48D028EAA03}" type="presParOf" srcId="{C5BCB5DB-0CBD-4BD6-AC05-DC62A8A268D5}" destId="{6CCDDFC4-6144-41D2-B55D-B89DD5F87726}" srcOrd="0" destOrd="0" presId="urn:microsoft.com/office/officeart/2005/8/layout/hierarchy6"/>
    <dgm:cxn modelId="{B35E3A9F-9E34-4432-A4DA-D5C9D81EF2A9}" type="presParOf" srcId="{6CCDDFC4-6144-41D2-B55D-B89DD5F87726}" destId="{FCBE91F5-43A4-4938-BDB5-763EFABA19FA}" srcOrd="0" destOrd="0" presId="urn:microsoft.com/office/officeart/2005/8/layout/hierarchy6"/>
    <dgm:cxn modelId="{46A5768D-F828-4D15-ABD9-E4D0FC94E107}" type="presParOf" srcId="{6CCDDFC4-6144-41D2-B55D-B89DD5F87726}" destId="{E75E3E08-A3EA-4482-9F07-C238B650A52F}" srcOrd="1" destOrd="0" presId="urn:microsoft.com/office/officeart/2005/8/layout/hierarchy6"/>
    <dgm:cxn modelId="{C397607F-9B42-4302-90BF-1F5361973B85}" type="presParOf" srcId="{E75E3E08-A3EA-4482-9F07-C238B650A52F}" destId="{E91AC46B-2A36-4FD2-9534-0F54FE000D36}" srcOrd="0" destOrd="0" presId="urn:microsoft.com/office/officeart/2005/8/layout/hierarchy6"/>
    <dgm:cxn modelId="{1BC79C48-CBE8-4AA8-A668-32DC50BC411B}" type="presParOf" srcId="{E91AC46B-2A36-4FD2-9534-0F54FE000D36}" destId="{A6C37A86-1E63-4618-AD81-E50A26C658FA}" srcOrd="0" destOrd="0" presId="urn:microsoft.com/office/officeart/2005/8/layout/hierarchy6"/>
    <dgm:cxn modelId="{F6212FDF-1A01-4348-8DDE-0AF23F05E276}" type="presParOf" srcId="{E91AC46B-2A36-4FD2-9534-0F54FE000D36}" destId="{CF0EBF4A-637E-4F07-A464-AC68117719F7}" srcOrd="1" destOrd="0" presId="urn:microsoft.com/office/officeart/2005/8/layout/hierarchy6"/>
    <dgm:cxn modelId="{7695B8DD-24E1-46F7-8331-CC5637EC1E29}" type="presParOf" srcId="{CF0EBF4A-637E-4F07-A464-AC68117719F7}" destId="{B1AE184C-29C2-462D-B6A2-344828FD7E1F}" srcOrd="0" destOrd="0" presId="urn:microsoft.com/office/officeart/2005/8/layout/hierarchy6"/>
    <dgm:cxn modelId="{A16449B5-3754-4209-9EB7-B058744A2DDB}" type="presParOf" srcId="{CF0EBF4A-637E-4F07-A464-AC68117719F7}" destId="{4197A50C-EFBC-43F3-9666-46669165D498}" srcOrd="1" destOrd="0" presId="urn:microsoft.com/office/officeart/2005/8/layout/hierarchy6"/>
    <dgm:cxn modelId="{1B8E2241-F05B-4AC1-9DCC-49EBEF28FB32}" type="presParOf" srcId="{4197A50C-EFBC-43F3-9666-46669165D498}" destId="{CADFBFD8-DABA-4957-8EF3-1B81AB68B116}" srcOrd="0" destOrd="0" presId="urn:microsoft.com/office/officeart/2005/8/layout/hierarchy6"/>
    <dgm:cxn modelId="{96B54DCA-D460-4BC2-B05A-7148054C6172}" type="presParOf" srcId="{4197A50C-EFBC-43F3-9666-46669165D498}" destId="{84B66431-B0FC-4C9B-A7A7-7CDCF1F37096}" srcOrd="1" destOrd="0" presId="urn:microsoft.com/office/officeart/2005/8/layout/hierarchy6"/>
    <dgm:cxn modelId="{B44363FC-0908-469A-9A65-3C333AE0EF56}" type="presParOf" srcId="{84B66431-B0FC-4C9B-A7A7-7CDCF1F37096}" destId="{4DBC4B97-10C7-4688-9CD2-B1B0C1A806DA}" srcOrd="0" destOrd="0" presId="urn:microsoft.com/office/officeart/2005/8/layout/hierarchy6"/>
    <dgm:cxn modelId="{5D67DF89-FFA3-4E85-9A9C-5B6368DEA642}" type="presParOf" srcId="{84B66431-B0FC-4C9B-A7A7-7CDCF1F37096}" destId="{0AD0F02C-37F1-4816-BC07-075E3D3348A6}" srcOrd="1" destOrd="0" presId="urn:microsoft.com/office/officeart/2005/8/layout/hierarchy6"/>
    <dgm:cxn modelId="{8191860E-5673-40EF-879B-06B8D49D58CF}" type="presParOf" srcId="{0AD0F02C-37F1-4816-BC07-075E3D3348A6}" destId="{9BD7CAB8-5597-4B7B-AED1-33451896574A}" srcOrd="0" destOrd="0" presId="urn:microsoft.com/office/officeart/2005/8/layout/hierarchy6"/>
    <dgm:cxn modelId="{2669B6C0-FAEE-4FBE-8A43-C18485E923A4}" type="presParOf" srcId="{0AD0F02C-37F1-4816-BC07-075E3D3348A6}" destId="{72A33776-147B-4FC6-BC40-ED1CFDF111B0}" srcOrd="1" destOrd="0" presId="urn:microsoft.com/office/officeart/2005/8/layout/hierarchy6"/>
    <dgm:cxn modelId="{E34A3F31-7397-4B47-9ED3-4348956A446A}" type="presParOf" srcId="{84B66431-B0FC-4C9B-A7A7-7CDCF1F37096}" destId="{D642C730-989A-46C2-A534-6DDF857B32D8}" srcOrd="2" destOrd="0" presId="urn:microsoft.com/office/officeart/2005/8/layout/hierarchy6"/>
    <dgm:cxn modelId="{7267033D-7C12-40FE-9872-95A966713409}" type="presParOf" srcId="{84B66431-B0FC-4C9B-A7A7-7CDCF1F37096}" destId="{B94D259F-B7CF-41E9-A509-5EC619C94FC3}" srcOrd="3" destOrd="0" presId="urn:microsoft.com/office/officeart/2005/8/layout/hierarchy6"/>
    <dgm:cxn modelId="{2467E792-41E0-4659-8117-2BB0709FE328}" type="presParOf" srcId="{B94D259F-B7CF-41E9-A509-5EC619C94FC3}" destId="{00510ADE-B40B-4970-9E8F-A04926174A1F}" srcOrd="0" destOrd="0" presId="urn:microsoft.com/office/officeart/2005/8/layout/hierarchy6"/>
    <dgm:cxn modelId="{B0570C55-6F58-4637-86E3-228C4A4FEA21}" type="presParOf" srcId="{B94D259F-B7CF-41E9-A509-5EC619C94FC3}" destId="{AF1DE8A9-FAD4-44A6-A798-595ED0C82F76}" srcOrd="1" destOrd="0" presId="urn:microsoft.com/office/officeart/2005/8/layout/hierarchy6"/>
    <dgm:cxn modelId="{8B88ECDA-8172-4DC1-9630-08FA02F52806}" type="presParOf" srcId="{CF0EBF4A-637E-4F07-A464-AC68117719F7}" destId="{C4A864A3-BAA5-4358-89B9-E155F24E2A20}" srcOrd="2" destOrd="0" presId="urn:microsoft.com/office/officeart/2005/8/layout/hierarchy6"/>
    <dgm:cxn modelId="{3374ECD4-4486-4E5E-9588-DEDA4E2CABD8}" type="presParOf" srcId="{CF0EBF4A-637E-4F07-A464-AC68117719F7}" destId="{467C9E94-A45C-42FD-8FB6-10717D66B509}" srcOrd="3" destOrd="0" presId="urn:microsoft.com/office/officeart/2005/8/layout/hierarchy6"/>
    <dgm:cxn modelId="{3E4F9F37-FD45-44F6-8DDE-AA6E72EE93CB}" type="presParOf" srcId="{467C9E94-A45C-42FD-8FB6-10717D66B509}" destId="{EC107160-FC54-49A9-B71A-4E2FF566E7B7}" srcOrd="0" destOrd="0" presId="urn:microsoft.com/office/officeart/2005/8/layout/hierarchy6"/>
    <dgm:cxn modelId="{8215C84C-4D3E-4C9C-88A0-F2C4CB2D3642}" type="presParOf" srcId="{467C9E94-A45C-42FD-8FB6-10717D66B509}" destId="{FCD6179E-5E59-40DD-A64D-F5F5F48E692F}" srcOrd="1" destOrd="0" presId="urn:microsoft.com/office/officeart/2005/8/layout/hierarchy6"/>
    <dgm:cxn modelId="{74F993A2-9D3F-4D06-A09C-E527D21D25CE}" type="presParOf" srcId="{FCD6179E-5E59-40DD-A64D-F5F5F48E692F}" destId="{C997AC88-6BB8-4AE5-B3BA-D3DCEAF8E98F}" srcOrd="0" destOrd="0" presId="urn:microsoft.com/office/officeart/2005/8/layout/hierarchy6"/>
    <dgm:cxn modelId="{DBA08541-1608-43C2-BDAA-F16C4C072D3B}" type="presParOf" srcId="{FCD6179E-5E59-40DD-A64D-F5F5F48E692F}" destId="{B362FEE6-309E-4C7E-BE23-F39003A8DF60}" srcOrd="1" destOrd="0" presId="urn:microsoft.com/office/officeart/2005/8/layout/hierarchy6"/>
    <dgm:cxn modelId="{304F8DF8-8B98-4E3E-8A82-147F94873101}" type="presParOf" srcId="{B362FEE6-309E-4C7E-BE23-F39003A8DF60}" destId="{74F299D1-C6AC-45CD-B935-C57FB7C4BC77}" srcOrd="0" destOrd="0" presId="urn:microsoft.com/office/officeart/2005/8/layout/hierarchy6"/>
    <dgm:cxn modelId="{2F368474-2605-40DD-92BE-6D52710C50B9}" type="presParOf" srcId="{B362FEE6-309E-4C7E-BE23-F39003A8DF60}" destId="{8CFC6284-5972-45F5-BD3B-EE8705B07B1A}" srcOrd="1" destOrd="0" presId="urn:microsoft.com/office/officeart/2005/8/layout/hierarchy6"/>
    <dgm:cxn modelId="{6338EC6F-4BD1-4053-9AC3-A1137FFBBF4E}" type="presParOf" srcId="{C5BCB5DB-0CBD-4BD6-AC05-DC62A8A268D5}" destId="{33ACCE14-5B6B-4326-9049-BF0A76743856}" srcOrd="1" destOrd="0" presId="urn:microsoft.com/office/officeart/2005/8/layout/hierarchy6"/>
    <dgm:cxn modelId="{E9C5CDCB-B787-4308-A396-8ED193F3D63A}" type="presParOf" srcId="{33ACCE14-5B6B-4326-9049-BF0A76743856}" destId="{DAC431B6-CA4B-4A96-ADDE-4FB961E6C95D}" srcOrd="0" destOrd="0" presId="urn:microsoft.com/office/officeart/2005/8/layout/hierarchy6"/>
    <dgm:cxn modelId="{7B76B8A7-A60A-4041-A84D-FEC06DF8DDE5}" type="presParOf" srcId="{DAC431B6-CA4B-4A96-ADDE-4FB961E6C95D}" destId="{99F5E73D-7FFB-4A39-B8C2-0557A5B741A8}" srcOrd="0" destOrd="0" presId="urn:microsoft.com/office/officeart/2005/8/layout/hierarchy6"/>
    <dgm:cxn modelId="{7D7FC995-575D-4445-8EB2-31FBA10FD45F}" type="presParOf" srcId="{DAC431B6-CA4B-4A96-ADDE-4FB961E6C95D}" destId="{121CF8E8-A68D-4AC0-B1E5-5C23D78AEA77}" srcOrd="1" destOrd="0" presId="urn:microsoft.com/office/officeart/2005/8/layout/hierarchy6"/>
    <dgm:cxn modelId="{EA4EAB1B-0ECD-4C8B-B264-2FBC9B5A0910}" type="presParOf" srcId="{33ACCE14-5B6B-4326-9049-BF0A76743856}" destId="{BEC1E0A6-A2B9-4952-99FD-D0BFCB3F233B}" srcOrd="1" destOrd="0" presId="urn:microsoft.com/office/officeart/2005/8/layout/hierarchy6"/>
    <dgm:cxn modelId="{1C1FD79F-73E0-4CEF-B0B7-8D4DD1AA426F}" type="presParOf" srcId="{BEC1E0A6-A2B9-4952-99FD-D0BFCB3F233B}" destId="{3EC3D508-86E5-45CD-83CF-9793AAD50694}" srcOrd="0" destOrd="0" presId="urn:microsoft.com/office/officeart/2005/8/layout/hierarchy6"/>
    <dgm:cxn modelId="{FF979A78-4C3E-4CA2-AF9B-19587819C6F3}" type="presParOf" srcId="{33ACCE14-5B6B-4326-9049-BF0A76743856}" destId="{EFA7C4F0-57A9-4C4D-8B1C-E147FD35A585}" srcOrd="2" destOrd="0" presId="urn:microsoft.com/office/officeart/2005/8/layout/hierarchy6"/>
    <dgm:cxn modelId="{5E283398-D7D7-49AC-ABBD-A834BB77657D}" type="presParOf" srcId="{EFA7C4F0-57A9-4C4D-8B1C-E147FD35A585}" destId="{9187A09D-A82C-445D-A24C-400F8E33D887}" srcOrd="0" destOrd="0" presId="urn:microsoft.com/office/officeart/2005/8/layout/hierarchy6"/>
    <dgm:cxn modelId="{87C7F05E-5A11-439A-A62B-B06DFADBF2C8}" type="presParOf" srcId="{EFA7C4F0-57A9-4C4D-8B1C-E147FD35A585}" destId="{2255FFE5-D731-4C7D-B77C-2A9BFE04B384}" srcOrd="1" destOrd="0" presId="urn:microsoft.com/office/officeart/2005/8/layout/hierarchy6"/>
    <dgm:cxn modelId="{8A1E1101-3854-4BC2-B407-B48A69B67BF4}" type="presParOf" srcId="{33ACCE14-5B6B-4326-9049-BF0A76743856}" destId="{6072FA39-EBF5-47D3-868E-02BEAE43303C}" srcOrd="3" destOrd="0" presId="urn:microsoft.com/office/officeart/2005/8/layout/hierarchy6"/>
    <dgm:cxn modelId="{FBB52B9D-1954-4FFD-B386-2104FBE56F28}" type="presParOf" srcId="{6072FA39-EBF5-47D3-868E-02BEAE43303C}" destId="{934E6034-2D11-4D8B-B503-039BD513AB33}" srcOrd="0" destOrd="0" presId="urn:microsoft.com/office/officeart/2005/8/layout/hierarchy6"/>
    <dgm:cxn modelId="{A102D359-2AE4-4F14-AC4C-A356423D8F2F}" type="presParOf" srcId="{33ACCE14-5B6B-4326-9049-BF0A76743856}" destId="{96F2EC23-4609-430B-8B4B-268EF54B3091}" srcOrd="4" destOrd="0" presId="urn:microsoft.com/office/officeart/2005/8/layout/hierarchy6"/>
    <dgm:cxn modelId="{DD227602-F4D6-48E6-B9CB-5353F9A2BD87}" type="presParOf" srcId="{96F2EC23-4609-430B-8B4B-268EF54B3091}" destId="{0CB2BBE8-3279-4740-8B8A-AB26002602CB}" srcOrd="0" destOrd="0" presId="urn:microsoft.com/office/officeart/2005/8/layout/hierarchy6"/>
    <dgm:cxn modelId="{44B53474-2CF8-4033-8B59-C636DF8CB798}" type="presParOf" srcId="{96F2EC23-4609-430B-8B4B-268EF54B3091}" destId="{327F817A-77AB-4A74-90F6-D490BE2E09A6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1B6679A-F4A4-41E7-9002-00CC48BF9778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1CEC851-B050-494C-A894-BAC2AA6AE5F7}">
      <dgm:prSet phldrT="[Text]" custT="1"/>
      <dgm:spPr/>
      <dgm:t>
        <a:bodyPr/>
        <a:lstStyle/>
        <a:p>
          <a:r>
            <a:rPr lang="en-US" sz="3200" dirty="0" smtClean="0">
              <a:latin typeface="Jameel Noori Nastaleeq" panose="02000503000000020004" pitchFamily="2" charset="-78"/>
              <a:cs typeface="Jameel Noori Nastaleeq" panose="02000503000000020004" pitchFamily="2" charset="-78"/>
            </a:rPr>
            <a:t>The Collective Preaching</a:t>
          </a:r>
          <a:endParaRPr lang="en-US" sz="3200" dirty="0">
            <a:latin typeface="Jameel Noori Nastaleeq" panose="02000503000000020004" pitchFamily="2" charset="-78"/>
            <a:cs typeface="Jameel Noori Nastaleeq" panose="02000503000000020004" pitchFamily="2" charset="-78"/>
          </a:endParaRPr>
        </a:p>
      </dgm:t>
    </dgm:pt>
    <dgm:pt modelId="{BE1F89E2-9C66-4040-90A2-C8C53993467B}" type="parTrans" cxnId="{D85368F7-0196-4959-972D-E263F692D2C1}">
      <dgm:prSet/>
      <dgm:spPr/>
      <dgm:t>
        <a:bodyPr/>
        <a:lstStyle/>
        <a:p>
          <a:endParaRPr lang="en-US"/>
        </a:p>
      </dgm:t>
    </dgm:pt>
    <dgm:pt modelId="{FA7E9C2C-9649-4E39-B38F-4A0F04773F8D}" type="sibTrans" cxnId="{D85368F7-0196-4959-972D-E263F692D2C1}">
      <dgm:prSet/>
      <dgm:spPr/>
      <dgm:t>
        <a:bodyPr/>
        <a:lstStyle/>
        <a:p>
          <a:endParaRPr lang="en-US"/>
        </a:p>
      </dgm:t>
    </dgm:pt>
    <dgm:pt modelId="{BC39D3AD-10C6-4D56-AD1B-4399E5FEB823}">
      <dgm:prSet phldrT="[Text]" custT="1"/>
      <dgm:spPr/>
      <dgm:t>
        <a:bodyPr/>
        <a:lstStyle/>
        <a:p>
          <a:r>
            <a:rPr lang="en-US" sz="2400" dirty="0" smtClean="0">
              <a:latin typeface="Jameel Noori Nastaleeq" panose="02000503000000020004" pitchFamily="2" charset="-78"/>
              <a:cs typeface="Jameel Noori Nastaleeq" panose="02000503000000020004" pitchFamily="2" charset="-78"/>
            </a:rPr>
            <a:t>Inviting towards Islam</a:t>
          </a:r>
          <a:endParaRPr lang="en-US" sz="2400" dirty="0">
            <a:latin typeface="Jameel Noori Nastaleeq" panose="02000503000000020004" pitchFamily="2" charset="-78"/>
            <a:cs typeface="Jameel Noori Nastaleeq" panose="02000503000000020004" pitchFamily="2" charset="-78"/>
          </a:endParaRPr>
        </a:p>
      </dgm:t>
    </dgm:pt>
    <dgm:pt modelId="{1983C422-A897-4919-99FE-3871B3D330C4}" type="parTrans" cxnId="{15D720D7-9635-4D8B-BD9D-2E912218EFF8}">
      <dgm:prSet/>
      <dgm:spPr/>
      <dgm:t>
        <a:bodyPr/>
        <a:lstStyle/>
        <a:p>
          <a:endParaRPr lang="en-US"/>
        </a:p>
      </dgm:t>
    </dgm:pt>
    <dgm:pt modelId="{3E438650-087E-4042-930C-AA8EC7464FB6}" type="sibTrans" cxnId="{15D720D7-9635-4D8B-BD9D-2E912218EFF8}">
      <dgm:prSet/>
      <dgm:spPr/>
      <dgm:t>
        <a:bodyPr/>
        <a:lstStyle/>
        <a:p>
          <a:endParaRPr lang="en-US"/>
        </a:p>
      </dgm:t>
    </dgm:pt>
    <dgm:pt modelId="{0D021C8A-5543-457A-B7A9-14EE1C250D5A}">
      <dgm:prSet phldrT="[Text]" custT="1"/>
      <dgm:spPr/>
      <dgm:t>
        <a:bodyPr/>
        <a:lstStyle/>
        <a:p>
          <a:r>
            <a:rPr lang="en-US" sz="2800" dirty="0" err="1" smtClean="0">
              <a:latin typeface="Jameel Noori Nastaleeq" panose="02000503000000020004" pitchFamily="2" charset="-78"/>
              <a:cs typeface="Jameel Noori Nastaleeq" panose="02000503000000020004" pitchFamily="2" charset="-78"/>
            </a:rPr>
            <a:t>Jizyah</a:t>
          </a:r>
          <a:endParaRPr lang="en-US" sz="2800" dirty="0">
            <a:latin typeface="Jameel Noori Nastaleeq" panose="02000503000000020004" pitchFamily="2" charset="-78"/>
            <a:cs typeface="Jameel Noori Nastaleeq" panose="02000503000000020004" pitchFamily="2" charset="-78"/>
          </a:endParaRPr>
        </a:p>
      </dgm:t>
    </dgm:pt>
    <dgm:pt modelId="{1F755313-18CA-4683-B5B4-DE054DF8BD1D}" type="parTrans" cxnId="{EF94B281-9527-4F2A-9855-462E664DCF8E}">
      <dgm:prSet/>
      <dgm:spPr/>
      <dgm:t>
        <a:bodyPr/>
        <a:lstStyle/>
        <a:p>
          <a:endParaRPr lang="en-US"/>
        </a:p>
      </dgm:t>
    </dgm:pt>
    <dgm:pt modelId="{9F6283D5-C61B-48B9-AC41-41DBEDA25ED0}" type="sibTrans" cxnId="{EF94B281-9527-4F2A-9855-462E664DCF8E}">
      <dgm:prSet/>
      <dgm:spPr/>
      <dgm:t>
        <a:bodyPr/>
        <a:lstStyle/>
        <a:p>
          <a:endParaRPr lang="en-US"/>
        </a:p>
      </dgm:t>
    </dgm:pt>
    <dgm:pt modelId="{20B01D2D-60CA-4F0B-BBF2-7063C829A450}">
      <dgm:prSet phldrT="[Text]" custT="1"/>
      <dgm:spPr/>
      <dgm:t>
        <a:bodyPr/>
        <a:lstStyle/>
        <a:p>
          <a:r>
            <a: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rPr>
            <a:t>The Holy War</a:t>
          </a:r>
          <a:endParaRPr lang="en-US" sz="2800" dirty="0">
            <a:latin typeface="Jameel Noori Nastaleeq" panose="02000503000000020004" pitchFamily="2" charset="-78"/>
            <a:cs typeface="Jameel Noori Nastaleeq" panose="02000503000000020004" pitchFamily="2" charset="-78"/>
          </a:endParaRPr>
        </a:p>
      </dgm:t>
    </dgm:pt>
    <dgm:pt modelId="{0F3EEAB6-5CE0-414A-B166-8C999C772E22}" type="parTrans" cxnId="{1EB8E79A-7CAC-431B-B070-369206CF4527}">
      <dgm:prSet/>
      <dgm:spPr/>
      <dgm:t>
        <a:bodyPr/>
        <a:lstStyle/>
        <a:p>
          <a:endParaRPr lang="en-US"/>
        </a:p>
      </dgm:t>
    </dgm:pt>
    <dgm:pt modelId="{00B3DD70-8A87-46CF-95F9-E1254DB4FA4A}" type="sibTrans" cxnId="{1EB8E79A-7CAC-431B-B070-369206CF4527}">
      <dgm:prSet/>
      <dgm:spPr/>
      <dgm:t>
        <a:bodyPr/>
        <a:lstStyle/>
        <a:p>
          <a:endParaRPr lang="en-US"/>
        </a:p>
      </dgm:t>
    </dgm:pt>
    <dgm:pt modelId="{C1DABC1F-C019-4932-A711-54F104E46D09}" type="pres">
      <dgm:prSet presAssocID="{41B6679A-F4A4-41E7-9002-00CC48BF9778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81C52F0-0E67-4E7E-86A9-1D7D500153D7}" type="pres">
      <dgm:prSet presAssocID="{31CEC851-B050-494C-A894-BAC2AA6AE5F7}" presName="root1" presStyleCnt="0"/>
      <dgm:spPr/>
    </dgm:pt>
    <dgm:pt modelId="{9A3C0870-4CE9-4F54-AEDB-17B0D41F1D40}" type="pres">
      <dgm:prSet presAssocID="{31CEC851-B050-494C-A894-BAC2AA6AE5F7}" presName="LevelOneTextNode" presStyleLbl="node0" presStyleIdx="0" presStyleCnt="1" custAng="5400000" custLinFactX="94720" custLinFactNeighborX="100000" custLinFactNeighborY="-3073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2C76951-FB52-468B-9771-11073C7869B1}" type="pres">
      <dgm:prSet presAssocID="{31CEC851-B050-494C-A894-BAC2AA6AE5F7}" presName="level2hierChild" presStyleCnt="0"/>
      <dgm:spPr/>
    </dgm:pt>
    <dgm:pt modelId="{665849A9-812C-4FF7-AB42-2F5EB54004B4}" type="pres">
      <dgm:prSet presAssocID="{1983C422-A897-4919-99FE-3871B3D330C4}" presName="conn2-1" presStyleLbl="parChTrans1D2" presStyleIdx="0" presStyleCnt="3"/>
      <dgm:spPr/>
      <dgm:t>
        <a:bodyPr/>
        <a:lstStyle/>
        <a:p>
          <a:endParaRPr lang="en-US"/>
        </a:p>
      </dgm:t>
    </dgm:pt>
    <dgm:pt modelId="{DA15667B-77AE-4939-8479-A6EE81E37496}" type="pres">
      <dgm:prSet presAssocID="{1983C422-A897-4919-99FE-3871B3D330C4}" presName="connTx" presStyleLbl="parChTrans1D2" presStyleIdx="0" presStyleCnt="3"/>
      <dgm:spPr/>
      <dgm:t>
        <a:bodyPr/>
        <a:lstStyle/>
        <a:p>
          <a:endParaRPr lang="en-US"/>
        </a:p>
      </dgm:t>
    </dgm:pt>
    <dgm:pt modelId="{871A5B12-3D8E-4911-86C2-FDED2BD8C449}" type="pres">
      <dgm:prSet presAssocID="{BC39D3AD-10C6-4D56-AD1B-4399E5FEB823}" presName="root2" presStyleCnt="0"/>
      <dgm:spPr/>
    </dgm:pt>
    <dgm:pt modelId="{5A7BD1CC-2665-4C83-8748-780CF16B3AD7}" type="pres">
      <dgm:prSet presAssocID="{BC39D3AD-10C6-4D56-AD1B-4399E5FEB823}" presName="LevelTwoTextNode" presStyleLbl="node2" presStyleIdx="0" presStyleCnt="3" custLinFactX="-19206" custLinFactY="100000" custLinFactNeighborX="-100000" custLinFactNeighborY="11029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5F5E4D3-1A9F-470C-8F83-690B38B68995}" type="pres">
      <dgm:prSet presAssocID="{BC39D3AD-10C6-4D56-AD1B-4399E5FEB823}" presName="level3hierChild" presStyleCnt="0"/>
      <dgm:spPr/>
    </dgm:pt>
    <dgm:pt modelId="{929333FF-6D8A-47F1-9868-63C61D150C6F}" type="pres">
      <dgm:prSet presAssocID="{1F755313-18CA-4683-B5B4-DE054DF8BD1D}" presName="conn2-1" presStyleLbl="parChTrans1D2" presStyleIdx="1" presStyleCnt="3"/>
      <dgm:spPr/>
      <dgm:t>
        <a:bodyPr/>
        <a:lstStyle/>
        <a:p>
          <a:endParaRPr lang="en-US"/>
        </a:p>
      </dgm:t>
    </dgm:pt>
    <dgm:pt modelId="{18E1D462-263E-4168-BDCA-73F5CD861F5F}" type="pres">
      <dgm:prSet presAssocID="{1F755313-18CA-4683-B5B4-DE054DF8BD1D}" presName="connTx" presStyleLbl="parChTrans1D2" presStyleIdx="1" presStyleCnt="3"/>
      <dgm:spPr/>
      <dgm:t>
        <a:bodyPr/>
        <a:lstStyle/>
        <a:p>
          <a:endParaRPr lang="en-US"/>
        </a:p>
      </dgm:t>
    </dgm:pt>
    <dgm:pt modelId="{283069B4-6FB5-4581-9BCA-070D93A4DBF3}" type="pres">
      <dgm:prSet presAssocID="{0D021C8A-5543-457A-B7A9-14EE1C250D5A}" presName="root2" presStyleCnt="0"/>
      <dgm:spPr/>
    </dgm:pt>
    <dgm:pt modelId="{C95F4FE3-3A3B-4D57-B2AE-EBF36A242D3D}" type="pres">
      <dgm:prSet presAssocID="{0D021C8A-5543-457A-B7A9-14EE1C250D5A}" presName="LevelTwoTextNode" presStyleLbl="node2" presStyleIdx="1" presStyleCnt="3" custLinFactNeighborX="-12347" custLinFactNeighborY="8567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7E4FEDF-69E7-4238-8C47-86EBA31D49E6}" type="pres">
      <dgm:prSet presAssocID="{0D021C8A-5543-457A-B7A9-14EE1C250D5A}" presName="level3hierChild" presStyleCnt="0"/>
      <dgm:spPr/>
    </dgm:pt>
    <dgm:pt modelId="{4FCC79C8-E717-4350-AC7C-DE1111ED69E7}" type="pres">
      <dgm:prSet presAssocID="{0F3EEAB6-5CE0-414A-B166-8C999C772E22}" presName="conn2-1" presStyleLbl="parChTrans1D2" presStyleIdx="2" presStyleCnt="3"/>
      <dgm:spPr/>
      <dgm:t>
        <a:bodyPr/>
        <a:lstStyle/>
        <a:p>
          <a:endParaRPr lang="en-US"/>
        </a:p>
      </dgm:t>
    </dgm:pt>
    <dgm:pt modelId="{F863EFF3-A02D-455E-A882-98ABA4A6BC2F}" type="pres">
      <dgm:prSet presAssocID="{0F3EEAB6-5CE0-414A-B166-8C999C772E22}" presName="connTx" presStyleLbl="parChTrans1D2" presStyleIdx="2" presStyleCnt="3"/>
      <dgm:spPr/>
      <dgm:t>
        <a:bodyPr/>
        <a:lstStyle/>
        <a:p>
          <a:endParaRPr lang="en-US"/>
        </a:p>
      </dgm:t>
    </dgm:pt>
    <dgm:pt modelId="{A00377F3-9A0E-4F30-98A9-2DFC876DAFD5}" type="pres">
      <dgm:prSet presAssocID="{20B01D2D-60CA-4F0B-BBF2-7063C829A450}" presName="root2" presStyleCnt="0"/>
      <dgm:spPr/>
    </dgm:pt>
    <dgm:pt modelId="{B4D86E2A-49F6-4819-904D-5A4AB51C6928}" type="pres">
      <dgm:prSet presAssocID="{20B01D2D-60CA-4F0B-BBF2-7063C829A450}" presName="LevelTwoTextNode" presStyleLbl="node2" presStyleIdx="2" presStyleCnt="3" custLinFactNeighborX="94986" custLinFactNeighborY="-4206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568E950-2AE0-47A5-8B6F-9373413E37FF}" type="pres">
      <dgm:prSet presAssocID="{20B01D2D-60CA-4F0B-BBF2-7063C829A450}" presName="level3hierChild" presStyleCnt="0"/>
      <dgm:spPr/>
    </dgm:pt>
  </dgm:ptLst>
  <dgm:cxnLst>
    <dgm:cxn modelId="{EF94B281-9527-4F2A-9855-462E664DCF8E}" srcId="{31CEC851-B050-494C-A894-BAC2AA6AE5F7}" destId="{0D021C8A-5543-457A-B7A9-14EE1C250D5A}" srcOrd="1" destOrd="0" parTransId="{1F755313-18CA-4683-B5B4-DE054DF8BD1D}" sibTransId="{9F6283D5-C61B-48B9-AC41-41DBEDA25ED0}"/>
    <dgm:cxn modelId="{B56D2A16-242A-4973-9665-DF1996C3193C}" type="presOf" srcId="{1F755313-18CA-4683-B5B4-DE054DF8BD1D}" destId="{18E1D462-263E-4168-BDCA-73F5CD861F5F}" srcOrd="1" destOrd="0" presId="urn:microsoft.com/office/officeart/2008/layout/HorizontalMultiLevelHierarchy"/>
    <dgm:cxn modelId="{519AB083-8BC4-4D57-95C6-5D753DBBBCE9}" type="presOf" srcId="{1983C422-A897-4919-99FE-3871B3D330C4}" destId="{665849A9-812C-4FF7-AB42-2F5EB54004B4}" srcOrd="0" destOrd="0" presId="urn:microsoft.com/office/officeart/2008/layout/HorizontalMultiLevelHierarchy"/>
    <dgm:cxn modelId="{272F535B-E3F6-43A5-886A-B06BB25893B5}" type="presOf" srcId="{1F755313-18CA-4683-B5B4-DE054DF8BD1D}" destId="{929333FF-6D8A-47F1-9868-63C61D150C6F}" srcOrd="0" destOrd="0" presId="urn:microsoft.com/office/officeart/2008/layout/HorizontalMultiLevelHierarchy"/>
    <dgm:cxn modelId="{23C46769-58F2-4F63-BB7A-98DD1E3761FB}" type="presOf" srcId="{41B6679A-F4A4-41E7-9002-00CC48BF9778}" destId="{C1DABC1F-C019-4932-A711-54F104E46D09}" srcOrd="0" destOrd="0" presId="urn:microsoft.com/office/officeart/2008/layout/HorizontalMultiLevelHierarchy"/>
    <dgm:cxn modelId="{1EB8E79A-7CAC-431B-B070-369206CF4527}" srcId="{31CEC851-B050-494C-A894-BAC2AA6AE5F7}" destId="{20B01D2D-60CA-4F0B-BBF2-7063C829A450}" srcOrd="2" destOrd="0" parTransId="{0F3EEAB6-5CE0-414A-B166-8C999C772E22}" sibTransId="{00B3DD70-8A87-46CF-95F9-E1254DB4FA4A}"/>
    <dgm:cxn modelId="{D3E1D193-63F3-419B-A136-FCF2183C3F84}" type="presOf" srcId="{BC39D3AD-10C6-4D56-AD1B-4399E5FEB823}" destId="{5A7BD1CC-2665-4C83-8748-780CF16B3AD7}" srcOrd="0" destOrd="0" presId="urn:microsoft.com/office/officeart/2008/layout/HorizontalMultiLevelHierarchy"/>
    <dgm:cxn modelId="{BD44D3D9-47A1-43BD-B75D-6E085F6B6090}" type="presOf" srcId="{1983C422-A897-4919-99FE-3871B3D330C4}" destId="{DA15667B-77AE-4939-8479-A6EE81E37496}" srcOrd="1" destOrd="0" presId="urn:microsoft.com/office/officeart/2008/layout/HorizontalMultiLevelHierarchy"/>
    <dgm:cxn modelId="{D85368F7-0196-4959-972D-E263F692D2C1}" srcId="{41B6679A-F4A4-41E7-9002-00CC48BF9778}" destId="{31CEC851-B050-494C-A894-BAC2AA6AE5F7}" srcOrd="0" destOrd="0" parTransId="{BE1F89E2-9C66-4040-90A2-C8C53993467B}" sibTransId="{FA7E9C2C-9649-4E39-B38F-4A0F04773F8D}"/>
    <dgm:cxn modelId="{41AFE429-B5CE-49CF-A5FD-42E854D4ACF5}" type="presOf" srcId="{0F3EEAB6-5CE0-414A-B166-8C999C772E22}" destId="{F863EFF3-A02D-455E-A882-98ABA4A6BC2F}" srcOrd="1" destOrd="0" presId="urn:microsoft.com/office/officeart/2008/layout/HorizontalMultiLevelHierarchy"/>
    <dgm:cxn modelId="{15D720D7-9635-4D8B-BD9D-2E912218EFF8}" srcId="{31CEC851-B050-494C-A894-BAC2AA6AE5F7}" destId="{BC39D3AD-10C6-4D56-AD1B-4399E5FEB823}" srcOrd="0" destOrd="0" parTransId="{1983C422-A897-4919-99FE-3871B3D330C4}" sibTransId="{3E438650-087E-4042-930C-AA8EC7464FB6}"/>
    <dgm:cxn modelId="{ABED688E-A2AD-4F15-B4F8-6147606C17B0}" type="presOf" srcId="{31CEC851-B050-494C-A894-BAC2AA6AE5F7}" destId="{9A3C0870-4CE9-4F54-AEDB-17B0D41F1D40}" srcOrd="0" destOrd="0" presId="urn:microsoft.com/office/officeart/2008/layout/HorizontalMultiLevelHierarchy"/>
    <dgm:cxn modelId="{7179C196-D729-42FC-AABF-25987DED14A7}" type="presOf" srcId="{0F3EEAB6-5CE0-414A-B166-8C999C772E22}" destId="{4FCC79C8-E717-4350-AC7C-DE1111ED69E7}" srcOrd="0" destOrd="0" presId="urn:microsoft.com/office/officeart/2008/layout/HorizontalMultiLevelHierarchy"/>
    <dgm:cxn modelId="{5B784F8A-128C-49E8-94E2-8773AB5B9EDD}" type="presOf" srcId="{20B01D2D-60CA-4F0B-BBF2-7063C829A450}" destId="{B4D86E2A-49F6-4819-904D-5A4AB51C6928}" srcOrd="0" destOrd="0" presId="urn:microsoft.com/office/officeart/2008/layout/HorizontalMultiLevelHierarchy"/>
    <dgm:cxn modelId="{5B516C5F-606C-43CB-9BCA-0477A695E1C5}" type="presOf" srcId="{0D021C8A-5543-457A-B7A9-14EE1C250D5A}" destId="{C95F4FE3-3A3B-4D57-B2AE-EBF36A242D3D}" srcOrd="0" destOrd="0" presId="urn:microsoft.com/office/officeart/2008/layout/HorizontalMultiLevelHierarchy"/>
    <dgm:cxn modelId="{868B920E-22D5-4296-8180-2FF949AA52EF}" type="presParOf" srcId="{C1DABC1F-C019-4932-A711-54F104E46D09}" destId="{181C52F0-0E67-4E7E-86A9-1D7D500153D7}" srcOrd="0" destOrd="0" presId="urn:microsoft.com/office/officeart/2008/layout/HorizontalMultiLevelHierarchy"/>
    <dgm:cxn modelId="{3B5D3D80-F7F0-4F01-AC41-E0B838278610}" type="presParOf" srcId="{181C52F0-0E67-4E7E-86A9-1D7D500153D7}" destId="{9A3C0870-4CE9-4F54-AEDB-17B0D41F1D40}" srcOrd="0" destOrd="0" presId="urn:microsoft.com/office/officeart/2008/layout/HorizontalMultiLevelHierarchy"/>
    <dgm:cxn modelId="{5AEA48B7-E217-4BEC-845C-D67A0CCD31FC}" type="presParOf" srcId="{181C52F0-0E67-4E7E-86A9-1D7D500153D7}" destId="{02C76951-FB52-468B-9771-11073C7869B1}" srcOrd="1" destOrd="0" presId="urn:microsoft.com/office/officeart/2008/layout/HorizontalMultiLevelHierarchy"/>
    <dgm:cxn modelId="{F9C6372C-737F-479A-9300-8F29F7184CA6}" type="presParOf" srcId="{02C76951-FB52-468B-9771-11073C7869B1}" destId="{665849A9-812C-4FF7-AB42-2F5EB54004B4}" srcOrd="0" destOrd="0" presId="urn:microsoft.com/office/officeart/2008/layout/HorizontalMultiLevelHierarchy"/>
    <dgm:cxn modelId="{6A90B4C3-B9C6-4E8F-BFEE-F06014CDA29F}" type="presParOf" srcId="{665849A9-812C-4FF7-AB42-2F5EB54004B4}" destId="{DA15667B-77AE-4939-8479-A6EE81E37496}" srcOrd="0" destOrd="0" presId="urn:microsoft.com/office/officeart/2008/layout/HorizontalMultiLevelHierarchy"/>
    <dgm:cxn modelId="{ACDB4D27-DFF5-45CA-88E6-D5F83D1C2789}" type="presParOf" srcId="{02C76951-FB52-468B-9771-11073C7869B1}" destId="{871A5B12-3D8E-4911-86C2-FDED2BD8C449}" srcOrd="1" destOrd="0" presId="urn:microsoft.com/office/officeart/2008/layout/HorizontalMultiLevelHierarchy"/>
    <dgm:cxn modelId="{795D48AF-EF3B-4101-AD67-96B8E24B86F7}" type="presParOf" srcId="{871A5B12-3D8E-4911-86C2-FDED2BD8C449}" destId="{5A7BD1CC-2665-4C83-8748-780CF16B3AD7}" srcOrd="0" destOrd="0" presId="urn:microsoft.com/office/officeart/2008/layout/HorizontalMultiLevelHierarchy"/>
    <dgm:cxn modelId="{3C054FD9-F056-4406-BFCA-6D8732F1689B}" type="presParOf" srcId="{871A5B12-3D8E-4911-86C2-FDED2BD8C449}" destId="{85F5E4D3-1A9F-470C-8F83-690B38B68995}" srcOrd="1" destOrd="0" presId="urn:microsoft.com/office/officeart/2008/layout/HorizontalMultiLevelHierarchy"/>
    <dgm:cxn modelId="{B7C3E3D8-5A63-4BB3-B1B8-E0166809714A}" type="presParOf" srcId="{02C76951-FB52-468B-9771-11073C7869B1}" destId="{929333FF-6D8A-47F1-9868-63C61D150C6F}" srcOrd="2" destOrd="0" presId="urn:microsoft.com/office/officeart/2008/layout/HorizontalMultiLevelHierarchy"/>
    <dgm:cxn modelId="{1B4E6778-4C04-40BD-927A-DD1B94A264BB}" type="presParOf" srcId="{929333FF-6D8A-47F1-9868-63C61D150C6F}" destId="{18E1D462-263E-4168-BDCA-73F5CD861F5F}" srcOrd="0" destOrd="0" presId="urn:microsoft.com/office/officeart/2008/layout/HorizontalMultiLevelHierarchy"/>
    <dgm:cxn modelId="{F123BEA1-F203-4A37-8E4E-2ED1905C26ED}" type="presParOf" srcId="{02C76951-FB52-468B-9771-11073C7869B1}" destId="{283069B4-6FB5-4581-9BCA-070D93A4DBF3}" srcOrd="3" destOrd="0" presId="urn:microsoft.com/office/officeart/2008/layout/HorizontalMultiLevelHierarchy"/>
    <dgm:cxn modelId="{62895ECA-EEB5-4A1C-9534-E3EFE2FDDFBF}" type="presParOf" srcId="{283069B4-6FB5-4581-9BCA-070D93A4DBF3}" destId="{C95F4FE3-3A3B-4D57-B2AE-EBF36A242D3D}" srcOrd="0" destOrd="0" presId="urn:microsoft.com/office/officeart/2008/layout/HorizontalMultiLevelHierarchy"/>
    <dgm:cxn modelId="{96A12C09-1AAB-4790-B497-2F817C9C4111}" type="presParOf" srcId="{283069B4-6FB5-4581-9BCA-070D93A4DBF3}" destId="{C7E4FEDF-69E7-4238-8C47-86EBA31D49E6}" srcOrd="1" destOrd="0" presId="urn:microsoft.com/office/officeart/2008/layout/HorizontalMultiLevelHierarchy"/>
    <dgm:cxn modelId="{A5CEF5A2-655F-4E08-99D1-3E0A81724A77}" type="presParOf" srcId="{02C76951-FB52-468B-9771-11073C7869B1}" destId="{4FCC79C8-E717-4350-AC7C-DE1111ED69E7}" srcOrd="4" destOrd="0" presId="urn:microsoft.com/office/officeart/2008/layout/HorizontalMultiLevelHierarchy"/>
    <dgm:cxn modelId="{E5FAFBAB-220B-496A-9DFA-3D9D574E95D2}" type="presParOf" srcId="{4FCC79C8-E717-4350-AC7C-DE1111ED69E7}" destId="{F863EFF3-A02D-455E-A882-98ABA4A6BC2F}" srcOrd="0" destOrd="0" presId="urn:microsoft.com/office/officeart/2008/layout/HorizontalMultiLevelHierarchy"/>
    <dgm:cxn modelId="{248ACF39-6AB1-4651-8A1C-15DC3338D402}" type="presParOf" srcId="{02C76951-FB52-468B-9771-11073C7869B1}" destId="{A00377F3-9A0E-4F30-98A9-2DFC876DAFD5}" srcOrd="5" destOrd="0" presId="urn:microsoft.com/office/officeart/2008/layout/HorizontalMultiLevelHierarchy"/>
    <dgm:cxn modelId="{A314A7C3-E5C1-4625-BC81-B70A9A25A883}" type="presParOf" srcId="{A00377F3-9A0E-4F30-98A9-2DFC876DAFD5}" destId="{B4D86E2A-49F6-4819-904D-5A4AB51C6928}" srcOrd="0" destOrd="0" presId="urn:microsoft.com/office/officeart/2008/layout/HorizontalMultiLevelHierarchy"/>
    <dgm:cxn modelId="{E068D120-7C4F-42FC-B4AC-09005BC4BCE7}" type="presParOf" srcId="{A00377F3-9A0E-4F30-98A9-2DFC876DAFD5}" destId="{A568E950-2AE0-47A5-8B6F-9373413E37FF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CC79C8-E717-4350-AC7C-DE1111ED69E7}">
      <dsp:nvSpPr>
        <dsp:cNvPr id="0" name=""/>
        <dsp:cNvSpPr/>
      </dsp:nvSpPr>
      <dsp:spPr>
        <a:xfrm>
          <a:off x="5653980" y="838372"/>
          <a:ext cx="1508281" cy="20230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54140" y="0"/>
              </a:lnTo>
              <a:lnTo>
                <a:pt x="754140" y="2023006"/>
              </a:lnTo>
              <a:lnTo>
                <a:pt x="1508281" y="202300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6345036" y="1786791"/>
        <a:ext cx="126169" cy="126169"/>
      </dsp:txXfrm>
    </dsp:sp>
    <dsp:sp modelId="{929333FF-6D8A-47F1-9868-63C61D150C6F}">
      <dsp:nvSpPr>
        <dsp:cNvPr id="0" name=""/>
        <dsp:cNvSpPr/>
      </dsp:nvSpPr>
      <dsp:spPr>
        <a:xfrm>
          <a:off x="4251655" y="838372"/>
          <a:ext cx="1402325" cy="2045626"/>
        </a:xfrm>
        <a:custGeom>
          <a:avLst/>
          <a:gdLst/>
          <a:ahLst/>
          <a:cxnLst/>
          <a:rect l="0" t="0" r="0" b="0"/>
          <a:pathLst>
            <a:path>
              <a:moveTo>
                <a:pt x="1402325" y="0"/>
              </a:moveTo>
              <a:lnTo>
                <a:pt x="0" y="204562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4890814" y="1799182"/>
        <a:ext cx="124007" cy="124007"/>
      </dsp:txXfrm>
    </dsp:sp>
    <dsp:sp modelId="{665849A9-812C-4FF7-AB42-2F5EB54004B4}">
      <dsp:nvSpPr>
        <dsp:cNvPr id="0" name=""/>
        <dsp:cNvSpPr/>
      </dsp:nvSpPr>
      <dsp:spPr>
        <a:xfrm>
          <a:off x="1353902" y="838372"/>
          <a:ext cx="4300078" cy="2042501"/>
        </a:xfrm>
        <a:custGeom>
          <a:avLst/>
          <a:gdLst/>
          <a:ahLst/>
          <a:cxnLst/>
          <a:rect l="0" t="0" r="0" b="0"/>
          <a:pathLst>
            <a:path>
              <a:moveTo>
                <a:pt x="4300078" y="0"/>
              </a:moveTo>
              <a:lnTo>
                <a:pt x="0" y="204250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/>
        </a:p>
      </dsp:txBody>
      <dsp:txXfrm>
        <a:off x="3384928" y="1740610"/>
        <a:ext cx="238025" cy="238025"/>
      </dsp:txXfrm>
    </dsp:sp>
    <dsp:sp modelId="{9A3C0870-4CE9-4F54-AEDB-17B0D41F1D40}">
      <dsp:nvSpPr>
        <dsp:cNvPr id="0" name=""/>
        <dsp:cNvSpPr/>
      </dsp:nvSpPr>
      <dsp:spPr>
        <a:xfrm>
          <a:off x="3064934" y="424995"/>
          <a:ext cx="4351338" cy="82675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latin typeface="Jameel Noori Nastaleeq" panose="02000503000000020004" pitchFamily="2" charset="-78"/>
              <a:cs typeface="Jameel Noori Nastaleeq" panose="02000503000000020004" pitchFamily="2" charset="-78"/>
            </a:rPr>
            <a:t>The Collective Preaching</a:t>
          </a:r>
          <a:endParaRPr lang="en-US" sz="3200" kern="1200" dirty="0">
            <a:latin typeface="Jameel Noori Nastaleeq" panose="02000503000000020004" pitchFamily="2" charset="-78"/>
            <a:cs typeface="Jameel Noori Nastaleeq" panose="02000503000000020004" pitchFamily="2" charset="-78"/>
          </a:endParaRPr>
        </a:p>
      </dsp:txBody>
      <dsp:txXfrm>
        <a:off x="3064934" y="424995"/>
        <a:ext cx="4351338" cy="826754"/>
      </dsp:txXfrm>
    </dsp:sp>
    <dsp:sp modelId="{5A7BD1CC-2665-4C83-8748-780CF16B3AD7}">
      <dsp:nvSpPr>
        <dsp:cNvPr id="0" name=""/>
        <dsp:cNvSpPr/>
      </dsp:nvSpPr>
      <dsp:spPr>
        <a:xfrm>
          <a:off x="1353902" y="2467496"/>
          <a:ext cx="2711753" cy="82675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latin typeface="Jameel Noori Nastaleeq" panose="02000503000000020004" pitchFamily="2" charset="-78"/>
              <a:cs typeface="Jameel Noori Nastaleeq" panose="02000503000000020004" pitchFamily="2" charset="-78"/>
            </a:rPr>
            <a:t>Inviting towards Islam</a:t>
          </a:r>
          <a:endParaRPr lang="en-US" sz="2400" kern="1200" dirty="0">
            <a:latin typeface="Jameel Noori Nastaleeq" panose="02000503000000020004" pitchFamily="2" charset="-78"/>
            <a:cs typeface="Jameel Noori Nastaleeq" panose="02000503000000020004" pitchFamily="2" charset="-78"/>
          </a:endParaRPr>
        </a:p>
      </dsp:txBody>
      <dsp:txXfrm>
        <a:off x="1353902" y="2467496"/>
        <a:ext cx="2711753" cy="826754"/>
      </dsp:txXfrm>
    </dsp:sp>
    <dsp:sp modelId="{C95F4FE3-3A3B-4D57-B2AE-EBF36A242D3D}">
      <dsp:nvSpPr>
        <dsp:cNvPr id="0" name=""/>
        <dsp:cNvSpPr/>
      </dsp:nvSpPr>
      <dsp:spPr>
        <a:xfrm>
          <a:off x="4251655" y="2470621"/>
          <a:ext cx="2711753" cy="82675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err="1" smtClean="0">
              <a:latin typeface="Jameel Noori Nastaleeq" panose="02000503000000020004" pitchFamily="2" charset="-78"/>
              <a:cs typeface="Jameel Noori Nastaleeq" panose="02000503000000020004" pitchFamily="2" charset="-78"/>
            </a:rPr>
            <a:t>Jizyah</a:t>
          </a:r>
          <a:endParaRPr lang="en-US" sz="2800" kern="1200" dirty="0">
            <a:latin typeface="Jameel Noori Nastaleeq" panose="02000503000000020004" pitchFamily="2" charset="-78"/>
            <a:cs typeface="Jameel Noori Nastaleeq" panose="02000503000000020004" pitchFamily="2" charset="-78"/>
          </a:endParaRPr>
        </a:p>
      </dsp:txBody>
      <dsp:txXfrm>
        <a:off x="4251655" y="2470621"/>
        <a:ext cx="2711753" cy="826754"/>
      </dsp:txXfrm>
    </dsp:sp>
    <dsp:sp modelId="{B4D86E2A-49F6-4819-904D-5A4AB51C6928}">
      <dsp:nvSpPr>
        <dsp:cNvPr id="0" name=""/>
        <dsp:cNvSpPr/>
      </dsp:nvSpPr>
      <dsp:spPr>
        <a:xfrm>
          <a:off x="7162262" y="2448001"/>
          <a:ext cx="2711753" cy="82675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latin typeface="Jameel Noori Nastaleeq" panose="02000503000000020004" pitchFamily="2" charset="-78"/>
              <a:cs typeface="Jameel Noori Nastaleeq" panose="02000503000000020004" pitchFamily="2" charset="-78"/>
            </a:rPr>
            <a:t>The Holy War</a:t>
          </a:r>
          <a:endParaRPr lang="en-US" sz="2800" kern="1200" dirty="0">
            <a:latin typeface="Jameel Noori Nastaleeq" panose="02000503000000020004" pitchFamily="2" charset="-78"/>
            <a:cs typeface="Jameel Noori Nastaleeq" panose="02000503000000020004" pitchFamily="2" charset="-78"/>
          </a:endParaRPr>
        </a:p>
      </dsp:txBody>
      <dsp:txXfrm>
        <a:off x="7162262" y="2448001"/>
        <a:ext cx="2711753" cy="8267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wma>
</file>

<file path=ppt/media/media2.wma>
</file>

<file path=ppt/media/media3.wma>
</file>

<file path=ppt/media/media4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4FAFE-C401-4624-8A81-B969250B92B2}" type="datetimeFigureOut">
              <a:rPr lang="en-US" smtClean="0"/>
              <a:t>21-May-20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0CB99-0B53-4946-A091-BA66AB9CA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459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4FAFE-C401-4624-8A81-B969250B92B2}" type="datetimeFigureOut">
              <a:rPr lang="en-US" smtClean="0"/>
              <a:t>21-May-20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0CB99-0B53-4946-A091-BA66AB9CA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676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4FAFE-C401-4624-8A81-B969250B92B2}" type="datetimeFigureOut">
              <a:rPr lang="en-US" smtClean="0"/>
              <a:t>21-May-20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0CB99-0B53-4946-A091-BA66AB9CA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235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4FAFE-C401-4624-8A81-B969250B92B2}" type="datetimeFigureOut">
              <a:rPr lang="en-US" smtClean="0"/>
              <a:t>21-May-20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0CB99-0B53-4946-A091-BA66AB9CA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521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4FAFE-C401-4624-8A81-B969250B92B2}" type="datetimeFigureOut">
              <a:rPr lang="en-US" smtClean="0"/>
              <a:t>21-May-20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0CB99-0B53-4946-A091-BA66AB9CA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9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4FAFE-C401-4624-8A81-B969250B92B2}" type="datetimeFigureOut">
              <a:rPr lang="en-US" smtClean="0"/>
              <a:t>21-May-20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0CB99-0B53-4946-A091-BA66AB9CA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845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4FAFE-C401-4624-8A81-B969250B92B2}" type="datetimeFigureOut">
              <a:rPr lang="en-US" smtClean="0"/>
              <a:t>21-May-20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0CB99-0B53-4946-A091-BA66AB9CA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43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4FAFE-C401-4624-8A81-B969250B92B2}" type="datetimeFigureOut">
              <a:rPr lang="en-US" smtClean="0"/>
              <a:t>21-May-20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0CB99-0B53-4946-A091-BA66AB9CA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409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4FAFE-C401-4624-8A81-B969250B92B2}" type="datetimeFigureOut">
              <a:rPr lang="en-US" smtClean="0"/>
              <a:t>21-May-20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0CB99-0B53-4946-A091-BA66AB9CA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74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4FAFE-C401-4624-8A81-B969250B92B2}" type="datetimeFigureOut">
              <a:rPr lang="en-US" smtClean="0"/>
              <a:t>21-May-20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0CB99-0B53-4946-A091-BA66AB9CA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517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4FAFE-C401-4624-8A81-B969250B92B2}" type="datetimeFigureOut">
              <a:rPr lang="en-US" smtClean="0"/>
              <a:t>21-May-20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0CB99-0B53-4946-A091-BA66AB9CA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27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4FAFE-C401-4624-8A81-B969250B92B2}" type="datetimeFigureOut">
              <a:rPr lang="en-US" smtClean="0"/>
              <a:t>21-May-20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10CB99-0B53-4946-A091-BA66AB9CA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153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wma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microsoft.com/office/2007/relationships/media" Target="../media/media3.wma"/><Relationship Id="rId1" Type="http://schemas.openxmlformats.org/officeDocument/2006/relationships/audio" Target="NULL" TargetMode="Externa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43569"/>
            <a:ext cx="9144000" cy="796589"/>
          </a:xfrm>
        </p:spPr>
        <p:txBody>
          <a:bodyPr>
            <a:normAutofit/>
          </a:bodyPr>
          <a:lstStyle/>
          <a:p>
            <a:pPr algn="l"/>
            <a:r>
              <a:rPr lang="en-US" sz="4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Preaching of Islam &amp; Jihad </a:t>
            </a:r>
            <a:r>
              <a:rPr lang="ur-PK" sz="4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الدعوۃ و الجہاد </a:t>
            </a:r>
            <a:endParaRPr lang="en-US" sz="4400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030310"/>
            <a:ext cx="9144000" cy="5525036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sz="3900" u="sng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Preaching					 </a:t>
            </a:r>
            <a:r>
              <a:rPr lang="ur-PK" sz="3900" u="sng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الدعوۃ </a:t>
            </a:r>
            <a:endParaRPr lang="en-US" sz="3900" u="sng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Meanings &amp; Concept				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معنی اور مفہوم 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Types &amp; Categories					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اقسام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Within Muslims (To bid the Fair &amp; forbid the Unfair) 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امر بالمعروف و نہی عن المنکر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To Non-Muslims					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غیر مسلموں کو دعوت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Individual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انفرادی دعوت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Collective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اجتماعی دعوت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err="1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Jizyah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جزیہ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algn="l"/>
            <a:r>
              <a:rPr lang="en-US" sz="3900" u="sng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Jihad</a:t>
            </a:r>
            <a:r>
              <a:rPr lang="ur-PK" sz="3900" u="sng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		</a:t>
            </a:r>
            <a:r>
              <a:rPr lang="en-US" sz="3900" u="sng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3900" u="sng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جہاد </a:t>
            </a:r>
            <a:endParaRPr lang="en-US" sz="3900" u="sng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Meanings &amp; Concept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معنی و مفہوم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Objective &amp; Philosophy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اغراض و مقاصد اور فلسفہ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Types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اقسام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algn="l"/>
            <a:endParaRPr lang="en-US" sz="2800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722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62411" y="554542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982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7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456572" cy="897005"/>
          </a:xfrm>
        </p:spPr>
        <p:txBody>
          <a:bodyPr/>
          <a:lstStyle/>
          <a:p>
            <a:pPr algn="ctr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Types &amp; Categories of Preaching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209491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036676" y="550679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462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25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Collective Preaching of Islam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1879568"/>
              </p:ext>
            </p:extLst>
          </p:nvPr>
        </p:nvGraphicFramePr>
        <p:xfrm>
          <a:off x="954110" y="2158933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78580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783651" y="307268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999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0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3306"/>
            <a:ext cx="10515600" cy="74245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dirty="0" err="1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Jihaad</a:t>
            </a:r>
            <a:r>
              <a:rPr lang="en-US" sz="4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en-US" sz="3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en-US" sz="3200" dirty="0" err="1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Qitaal</a:t>
            </a:r>
            <a:r>
              <a:rPr lang="en-US" sz="3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  <a:r>
              <a:rPr lang="en-US" sz="4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 </a:t>
            </a:r>
            <a:r>
              <a:rPr lang="ur-PK" sz="4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جہاد  </a:t>
            </a:r>
            <a:r>
              <a:rPr lang="ur-PK" sz="3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(قتال)</a:t>
            </a:r>
            <a:endParaRPr lang="en-US" sz="3200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43045"/>
            <a:ext cx="10515600" cy="5360786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Meanings &amp; Concept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معنی و مفہوم 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Objective &amp; Philosophy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اغراض و مقاصد اور فلسفہ 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lvl="1"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Removing </a:t>
            </a:r>
            <a:r>
              <a:rPr lang="en-US" dirty="0" err="1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Fitnah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فتنہ ختم کرنا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lvl="1"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Making the Word of Allah prevail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اعلاءِ کلمۃ اللہ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Types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اقسام </a:t>
            </a:r>
          </a:p>
          <a:p>
            <a:pPr lvl="1"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Offensive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اقدامی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lvl="1"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Defensive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دفاعی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Misconceptions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غلط فہمیاں 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25318" y="436057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081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35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601</TotalTime>
  <Words>56</Words>
  <Application>Microsoft Office PowerPoint</Application>
  <PresentationFormat>Widescreen</PresentationFormat>
  <Paragraphs>34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Jameel Noori Nastaleeq</vt:lpstr>
      <vt:lpstr>Office Theme</vt:lpstr>
      <vt:lpstr>The Preaching of Islam &amp; Jihad الدعوۃ و الجہاد </vt:lpstr>
      <vt:lpstr>Types &amp; Categories of Preaching</vt:lpstr>
      <vt:lpstr>The Collective Preaching of Islam</vt:lpstr>
      <vt:lpstr>Jihaad (Qitaal)   جہاد  (قتال)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Preaching of Islam &amp; Jihad الدعوۃ و الجہاد </dc:title>
  <dc:creator>Hamza1</dc:creator>
  <cp:lastModifiedBy>Hamza1</cp:lastModifiedBy>
  <cp:revision>35</cp:revision>
  <dcterms:created xsi:type="dcterms:W3CDTF">2020-05-05T22:06:03Z</dcterms:created>
  <dcterms:modified xsi:type="dcterms:W3CDTF">2020-05-21T11:22:20Z</dcterms:modified>
</cp:coreProperties>
</file>

<file path=docProps/thumbnail.jpeg>
</file>